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49" r:id="rId5"/>
    <p:sldMasterId id="2147483650" r:id="rId6"/>
    <p:sldMasterId id="2147483651" r:id="rId7"/>
    <p:sldMasterId id="2147483652" r:id="rId8"/>
    <p:sldMasterId id="2147483653" r:id="rId9"/>
    <p:sldMasterId id="2147483654" r:id="rId10"/>
    <p:sldMasterId id="2147483655" r:id="rId11"/>
    <p:sldMasterId id="2147483656" r:id="rId12"/>
    <p:sldMasterId id="2147483657" r:id="rId13"/>
    <p:sldMasterId id="2147483658" r:id="rId14"/>
    <p:sldMasterId id="2147483659" r:id="rId15"/>
    <p:sldMasterId id="2147483660" r:id="rId16"/>
    <p:sldMasterId id="2147483661" r:id="rId17"/>
  </p:sldMasterIdLst>
  <p:notesMasterIdLst>
    <p:notesMasterId r:id="rId63"/>
  </p:notesMasterIdLst>
  <p:handoutMasterIdLst>
    <p:handoutMasterId r:id="rId64"/>
  </p:handoutMasterIdLst>
  <p:sldIdLst>
    <p:sldId id="263" r:id="rId18"/>
    <p:sldId id="257" r:id="rId19"/>
    <p:sldId id="261" r:id="rId20"/>
    <p:sldId id="299" r:id="rId21"/>
    <p:sldId id="301" r:id="rId22"/>
    <p:sldId id="262" r:id="rId23"/>
    <p:sldId id="258" r:id="rId24"/>
    <p:sldId id="259" r:id="rId25"/>
    <p:sldId id="260" r:id="rId26"/>
    <p:sldId id="264" r:id="rId27"/>
    <p:sldId id="265" r:id="rId28"/>
    <p:sldId id="266" r:id="rId29"/>
    <p:sldId id="267" r:id="rId30"/>
    <p:sldId id="268" r:id="rId31"/>
    <p:sldId id="272" r:id="rId32"/>
    <p:sldId id="273" r:id="rId33"/>
    <p:sldId id="274" r:id="rId34"/>
    <p:sldId id="275" r:id="rId35"/>
    <p:sldId id="276" r:id="rId36"/>
    <p:sldId id="269" r:id="rId37"/>
    <p:sldId id="270" r:id="rId38"/>
    <p:sldId id="271" r:id="rId39"/>
    <p:sldId id="281" r:id="rId40"/>
    <p:sldId id="282" r:id="rId41"/>
    <p:sldId id="283" r:id="rId42"/>
    <p:sldId id="284" r:id="rId43"/>
    <p:sldId id="285" r:id="rId44"/>
    <p:sldId id="286" r:id="rId45"/>
    <p:sldId id="287" r:id="rId46"/>
    <p:sldId id="277" r:id="rId47"/>
    <p:sldId id="278" r:id="rId48"/>
    <p:sldId id="279" r:id="rId49"/>
    <p:sldId id="288" r:id="rId50"/>
    <p:sldId id="289" r:id="rId51"/>
    <p:sldId id="290" r:id="rId52"/>
    <p:sldId id="291" r:id="rId53"/>
    <p:sldId id="280" r:id="rId54"/>
    <p:sldId id="292" r:id="rId55"/>
    <p:sldId id="293" r:id="rId56"/>
    <p:sldId id="294" r:id="rId57"/>
    <p:sldId id="295" r:id="rId58"/>
    <p:sldId id="296" r:id="rId59"/>
    <p:sldId id="297" r:id="rId60"/>
    <p:sldId id="300" r:id="rId61"/>
    <p:sldId id="298" r:id="rId62"/>
  </p:sldIdLst>
  <p:sldSz cx="9144000" cy="5143500" type="screen16x9"/>
  <p:notesSz cx="6858000" cy="9144000"/>
  <p:defaultTextStyle>
    <a:defPPr>
      <a:defRPr lang="en-US"/>
    </a:defPPr>
    <a:lvl1pPr algn="l" rtl="0" eaLnBrk="0" fontAlgn="base" hangingPunct="0">
      <a:spcBef>
        <a:spcPct val="0"/>
      </a:spcBef>
      <a:spcAft>
        <a:spcPct val="0"/>
      </a:spcAft>
      <a:defRPr sz="2600" kern="1200">
        <a:solidFill>
          <a:srgbClr val="000000"/>
        </a:solidFill>
        <a:latin typeface="Gill Sans" charset="0"/>
        <a:ea typeface="MS PGothic" panose="020B0600070205080204" pitchFamily="34" charset="-128"/>
        <a:cs typeface="+mn-cs"/>
        <a:sym typeface="Gill Sans" charset="0"/>
      </a:defRPr>
    </a:lvl1pPr>
    <a:lvl2pPr marL="285750" indent="171450" algn="l" rtl="0" eaLnBrk="0" fontAlgn="base" hangingPunct="0">
      <a:spcBef>
        <a:spcPct val="0"/>
      </a:spcBef>
      <a:spcAft>
        <a:spcPct val="0"/>
      </a:spcAft>
      <a:defRPr sz="2600" kern="1200">
        <a:solidFill>
          <a:srgbClr val="000000"/>
        </a:solidFill>
        <a:latin typeface="Gill Sans" charset="0"/>
        <a:ea typeface="MS PGothic" panose="020B0600070205080204" pitchFamily="34" charset="-128"/>
        <a:cs typeface="+mn-cs"/>
        <a:sym typeface="Gill Sans" charset="0"/>
      </a:defRPr>
    </a:lvl2pPr>
    <a:lvl3pPr marL="573088" indent="341313" algn="l" rtl="0" eaLnBrk="0" fontAlgn="base" hangingPunct="0">
      <a:spcBef>
        <a:spcPct val="0"/>
      </a:spcBef>
      <a:spcAft>
        <a:spcPct val="0"/>
      </a:spcAft>
      <a:defRPr sz="2600" kern="1200">
        <a:solidFill>
          <a:srgbClr val="000000"/>
        </a:solidFill>
        <a:latin typeface="Gill Sans" charset="0"/>
        <a:ea typeface="MS PGothic" panose="020B0600070205080204" pitchFamily="34" charset="-128"/>
        <a:cs typeface="+mn-cs"/>
        <a:sym typeface="Gill Sans" charset="0"/>
      </a:defRPr>
    </a:lvl3pPr>
    <a:lvl4pPr marL="858838" indent="512763" algn="l" rtl="0" eaLnBrk="0" fontAlgn="base" hangingPunct="0">
      <a:spcBef>
        <a:spcPct val="0"/>
      </a:spcBef>
      <a:spcAft>
        <a:spcPct val="0"/>
      </a:spcAft>
      <a:defRPr sz="2600" kern="1200">
        <a:solidFill>
          <a:srgbClr val="000000"/>
        </a:solidFill>
        <a:latin typeface="Gill Sans" charset="0"/>
        <a:ea typeface="MS PGothic" panose="020B0600070205080204" pitchFamily="34" charset="-128"/>
        <a:cs typeface="+mn-cs"/>
        <a:sym typeface="Gill Sans" charset="0"/>
      </a:defRPr>
    </a:lvl4pPr>
    <a:lvl5pPr marL="1146175" indent="682625" algn="l" rtl="0" eaLnBrk="0" fontAlgn="base" hangingPunct="0">
      <a:spcBef>
        <a:spcPct val="0"/>
      </a:spcBef>
      <a:spcAft>
        <a:spcPct val="0"/>
      </a:spcAft>
      <a:defRPr sz="2600" kern="1200">
        <a:solidFill>
          <a:srgbClr val="000000"/>
        </a:solidFill>
        <a:latin typeface="Gill Sans" charset="0"/>
        <a:ea typeface="MS PGothic" panose="020B0600070205080204" pitchFamily="34" charset="-128"/>
        <a:cs typeface="+mn-cs"/>
        <a:sym typeface="Gill Sans" charset="0"/>
      </a:defRPr>
    </a:lvl5pPr>
    <a:lvl6pPr marL="2286000" algn="l" defTabSz="914400" rtl="0" eaLnBrk="1" latinLnBrk="0" hangingPunct="1">
      <a:defRPr sz="2600" kern="1200">
        <a:solidFill>
          <a:srgbClr val="000000"/>
        </a:solidFill>
        <a:latin typeface="Gill Sans" charset="0"/>
        <a:ea typeface="MS PGothic" panose="020B0600070205080204" pitchFamily="34" charset="-128"/>
        <a:cs typeface="+mn-cs"/>
        <a:sym typeface="Gill Sans" charset="0"/>
      </a:defRPr>
    </a:lvl6pPr>
    <a:lvl7pPr marL="2743200" algn="l" defTabSz="914400" rtl="0" eaLnBrk="1" latinLnBrk="0" hangingPunct="1">
      <a:defRPr sz="2600" kern="1200">
        <a:solidFill>
          <a:srgbClr val="000000"/>
        </a:solidFill>
        <a:latin typeface="Gill Sans" charset="0"/>
        <a:ea typeface="MS PGothic" panose="020B0600070205080204" pitchFamily="34" charset="-128"/>
        <a:cs typeface="+mn-cs"/>
        <a:sym typeface="Gill Sans" charset="0"/>
      </a:defRPr>
    </a:lvl7pPr>
    <a:lvl8pPr marL="3200400" algn="l" defTabSz="914400" rtl="0" eaLnBrk="1" latinLnBrk="0" hangingPunct="1">
      <a:defRPr sz="2600" kern="1200">
        <a:solidFill>
          <a:srgbClr val="000000"/>
        </a:solidFill>
        <a:latin typeface="Gill Sans" charset="0"/>
        <a:ea typeface="MS PGothic" panose="020B0600070205080204" pitchFamily="34" charset="-128"/>
        <a:cs typeface="+mn-cs"/>
        <a:sym typeface="Gill Sans" charset="0"/>
      </a:defRPr>
    </a:lvl8pPr>
    <a:lvl9pPr marL="3657600" algn="l" defTabSz="914400" rtl="0" eaLnBrk="1" latinLnBrk="0" hangingPunct="1">
      <a:defRPr sz="2600" kern="1200">
        <a:solidFill>
          <a:srgbClr val="000000"/>
        </a:solidFill>
        <a:latin typeface="Gill Sans" charset="0"/>
        <a:ea typeface="MS PGothic" panose="020B0600070205080204" pitchFamily="34" charset="-128"/>
        <a:cs typeface="+mn-cs"/>
        <a:sym typeface="Gill Sans"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0D148-5D47-4097-8353-9E7A7E212853}" v="1" dt="2019-06-04T00:13:25.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20" autoAdjust="0"/>
  </p:normalViewPr>
  <p:slideViewPr>
    <p:cSldViewPr>
      <p:cViewPr varScale="1">
        <p:scale>
          <a:sx n="121" d="100"/>
          <a:sy n="121" d="100"/>
        </p:scale>
        <p:origin x="1236" y="10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0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theme" Target="theme/theme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Reed" userId="0431de4d-9fb8-4384-8ca1-afcdede5461c" providerId="ADAL" clId="{F8A0D148-5D47-4097-8353-9E7A7E212853}"/>
    <pc:docChg chg="modSld">
      <pc:chgData name="Emily Reed" userId="0431de4d-9fb8-4384-8ca1-afcdede5461c" providerId="ADAL" clId="{F8A0D148-5D47-4097-8353-9E7A7E212853}" dt="2019-06-04T00:13:17.049" v="0" actId="6549"/>
      <pc:docMkLst>
        <pc:docMk/>
      </pc:docMkLst>
      <pc:sldChg chg="modSp">
        <pc:chgData name="Emily Reed" userId="0431de4d-9fb8-4384-8ca1-afcdede5461c" providerId="ADAL" clId="{F8A0D148-5D47-4097-8353-9E7A7E212853}" dt="2019-06-04T00:13:17.049" v="0" actId="6549"/>
        <pc:sldMkLst>
          <pc:docMk/>
          <pc:sldMk cId="0" sldId="301"/>
        </pc:sldMkLst>
        <pc:spChg chg="mod">
          <ac:chgData name="Emily Reed" userId="0431de4d-9fb8-4384-8ca1-afcdede5461c" providerId="ADAL" clId="{F8A0D148-5D47-4097-8353-9E7A7E212853}" dt="2019-06-04T00:13:17.049" v="0" actId="6549"/>
          <ac:spMkLst>
            <pc:docMk/>
            <pc:sldMk cId="0" sldId="301"/>
            <ac:spMk id="24580" creationId="{FEDF3849-9C33-4EE4-91E6-7BD139C84977}"/>
          </ac:spMkLst>
        </pc:spChg>
      </pc:sldChg>
    </pc:docChg>
  </pc:docChgLst>
  <pc:docChgLst>
    <pc:chgData name="Emily Reed" userId="0431de4d-9fb8-4384-8ca1-afcdede5461c" providerId="ADAL" clId="{5E1BB9FD-8629-44FF-9013-3625AAD01F41}"/>
  </pc:docChgLst>
  <pc:docChgLst>
    <pc:chgData name="David Runyon" userId="c7f61632-0b55-478b-8989-fa5b7a67c120" providerId="ADAL" clId="{75BCD573-561E-4F57-8137-906406E96F07}"/>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810643C-4934-4500-98EA-55FBC0BCFD9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ea typeface="ＭＳ Ｐゴシック" charset="0"/>
                <a:cs typeface="+mn-cs"/>
              </a:defRPr>
            </a:lvl1pPr>
          </a:lstStyle>
          <a:p>
            <a:pPr>
              <a:defRPr/>
            </a:pPr>
            <a:endParaRPr lang="en-US"/>
          </a:p>
        </p:txBody>
      </p:sp>
      <p:sp>
        <p:nvSpPr>
          <p:cNvPr id="18435" name="Rectangle 3">
            <a:extLst>
              <a:ext uri="{FF2B5EF4-FFF2-40B4-BE49-F238E27FC236}">
                <a16:creationId xmlns:a16="http://schemas.microsoft.com/office/drawing/2014/main" id="{52DEF7ED-747A-4403-90C7-824D85247273}"/>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ea typeface="ＭＳ Ｐゴシック" charset="0"/>
                <a:cs typeface="+mn-cs"/>
              </a:defRPr>
            </a:lvl1pPr>
          </a:lstStyle>
          <a:p>
            <a:pPr>
              <a:defRPr/>
            </a:pPr>
            <a:endParaRPr lang="en-US"/>
          </a:p>
        </p:txBody>
      </p:sp>
      <p:sp>
        <p:nvSpPr>
          <p:cNvPr id="18436" name="Rectangle 4">
            <a:extLst>
              <a:ext uri="{FF2B5EF4-FFF2-40B4-BE49-F238E27FC236}">
                <a16:creationId xmlns:a16="http://schemas.microsoft.com/office/drawing/2014/main" id="{2145F556-A8AE-41BE-A258-FF52E4503799}"/>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ea typeface="ＭＳ Ｐゴシック" charset="0"/>
                <a:cs typeface="+mn-cs"/>
              </a:defRPr>
            </a:lvl1pPr>
          </a:lstStyle>
          <a:p>
            <a:pPr>
              <a:defRPr/>
            </a:pPr>
            <a:endParaRPr lang="en-US"/>
          </a:p>
        </p:txBody>
      </p:sp>
      <p:sp>
        <p:nvSpPr>
          <p:cNvPr id="18437" name="Rectangle 5">
            <a:extLst>
              <a:ext uri="{FF2B5EF4-FFF2-40B4-BE49-F238E27FC236}">
                <a16:creationId xmlns:a16="http://schemas.microsoft.com/office/drawing/2014/main" id="{C13710B4-B787-4969-A94C-A97146390EE7}"/>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6151E898-1D31-4F35-A831-90E2663FE17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9EB392F-091E-4241-807C-999D1A9F40A8}"/>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l" eaLnBrk="1" hangingPunct="1">
              <a:defRPr sz="1200">
                <a:solidFill>
                  <a:schemeClr val="tx1"/>
                </a:solidFill>
                <a:ea typeface="ＭＳ Ｐゴシック" charset="0"/>
                <a:cs typeface="+mn-cs"/>
              </a:defRPr>
            </a:lvl1pPr>
          </a:lstStyle>
          <a:p>
            <a:pPr>
              <a:defRPr/>
            </a:pPr>
            <a:endParaRPr lang="en-US"/>
          </a:p>
        </p:txBody>
      </p:sp>
      <p:sp>
        <p:nvSpPr>
          <p:cNvPr id="16387" name="Rectangle 3">
            <a:extLst>
              <a:ext uri="{FF2B5EF4-FFF2-40B4-BE49-F238E27FC236}">
                <a16:creationId xmlns:a16="http://schemas.microsoft.com/office/drawing/2014/main" id="{F31E8B48-CDF9-4D5E-83E5-C4F1D5908C8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ea typeface="ＭＳ Ｐゴシック" charset="0"/>
                <a:cs typeface="+mn-cs"/>
              </a:defRPr>
            </a:lvl1pPr>
          </a:lstStyle>
          <a:p>
            <a:pPr>
              <a:defRPr/>
            </a:pPr>
            <a:endParaRPr lang="en-US"/>
          </a:p>
        </p:txBody>
      </p:sp>
      <p:sp>
        <p:nvSpPr>
          <p:cNvPr id="14340" name="Rectangle 4">
            <a:extLst>
              <a:ext uri="{FF2B5EF4-FFF2-40B4-BE49-F238E27FC236}">
                <a16:creationId xmlns:a16="http://schemas.microsoft.com/office/drawing/2014/main" id="{2AFE1C94-CA7C-4832-AB46-F5BD131338FA}"/>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9" name="Rectangle 5">
            <a:extLst>
              <a:ext uri="{FF2B5EF4-FFF2-40B4-BE49-F238E27FC236}">
                <a16:creationId xmlns:a16="http://schemas.microsoft.com/office/drawing/2014/main" id="{1AA71540-C075-4175-8958-3A79FDAEB6B0}"/>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a:extLst>
              <a:ext uri="{FF2B5EF4-FFF2-40B4-BE49-F238E27FC236}">
                <a16:creationId xmlns:a16="http://schemas.microsoft.com/office/drawing/2014/main" id="{C7B87D64-0E9A-4889-8FF4-A8001C67B202}"/>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l" eaLnBrk="1" hangingPunct="1">
              <a:defRPr sz="1200">
                <a:solidFill>
                  <a:schemeClr val="tx1"/>
                </a:solidFill>
                <a:ea typeface="ＭＳ Ｐゴシック" charset="0"/>
                <a:cs typeface="+mn-cs"/>
              </a:defRPr>
            </a:lvl1pPr>
          </a:lstStyle>
          <a:p>
            <a:pPr>
              <a:defRPr/>
            </a:pPr>
            <a:endParaRPr lang="en-US"/>
          </a:p>
        </p:txBody>
      </p:sp>
      <p:sp>
        <p:nvSpPr>
          <p:cNvPr id="16391" name="Rectangle 7">
            <a:extLst>
              <a:ext uri="{FF2B5EF4-FFF2-40B4-BE49-F238E27FC236}">
                <a16:creationId xmlns:a16="http://schemas.microsoft.com/office/drawing/2014/main" id="{6CF9B805-E4F5-44C4-BBAA-13B886E5D78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defRPr>
            </a:lvl1pPr>
          </a:lstStyle>
          <a:p>
            <a:pPr>
              <a:defRPr/>
            </a:pPr>
            <a:fld id="{42A9F2BD-3FE6-48BD-ABEA-74775E8FF51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00" kern="1200">
        <a:solidFill>
          <a:schemeClr val="tx1"/>
        </a:solidFill>
        <a:latin typeface="Gill Sans" charset="0"/>
        <a:ea typeface="MS PGothic" panose="020B0600070205080204" pitchFamily="34" charset="-128"/>
        <a:cs typeface="ＭＳ Ｐゴシック" charset="0"/>
      </a:defRPr>
    </a:lvl1pPr>
    <a:lvl2pPr marL="285750" algn="l" rtl="0" eaLnBrk="0" fontAlgn="base" hangingPunct="0">
      <a:spcBef>
        <a:spcPct val="0"/>
      </a:spcBef>
      <a:spcAft>
        <a:spcPct val="0"/>
      </a:spcAft>
      <a:defRPr sz="800" kern="1200">
        <a:solidFill>
          <a:schemeClr val="tx1"/>
        </a:solidFill>
        <a:latin typeface="Gill Sans" charset="0"/>
        <a:ea typeface="MS PGothic" panose="020B0600070205080204" pitchFamily="34" charset="-128"/>
        <a:cs typeface="+mn-cs"/>
      </a:defRPr>
    </a:lvl2pPr>
    <a:lvl3pPr marL="573088" algn="l" rtl="0" eaLnBrk="0" fontAlgn="base" hangingPunct="0">
      <a:spcBef>
        <a:spcPct val="0"/>
      </a:spcBef>
      <a:spcAft>
        <a:spcPct val="0"/>
      </a:spcAft>
      <a:defRPr sz="800" kern="1200">
        <a:solidFill>
          <a:schemeClr val="tx1"/>
        </a:solidFill>
        <a:latin typeface="Gill Sans" charset="0"/>
        <a:ea typeface="MS PGothic" panose="020B0600070205080204" pitchFamily="34" charset="-128"/>
        <a:cs typeface="+mn-cs"/>
      </a:defRPr>
    </a:lvl3pPr>
    <a:lvl4pPr marL="858838" algn="l" rtl="0" eaLnBrk="0" fontAlgn="base" hangingPunct="0">
      <a:spcBef>
        <a:spcPct val="0"/>
      </a:spcBef>
      <a:spcAft>
        <a:spcPct val="0"/>
      </a:spcAft>
      <a:defRPr sz="800" kern="1200">
        <a:solidFill>
          <a:schemeClr val="tx1"/>
        </a:solidFill>
        <a:latin typeface="Gill Sans" charset="0"/>
        <a:ea typeface="MS PGothic" panose="020B0600070205080204" pitchFamily="34" charset="-128"/>
        <a:cs typeface="+mn-cs"/>
      </a:defRPr>
    </a:lvl4pPr>
    <a:lvl5pPr marL="1146175" algn="l" rtl="0" eaLnBrk="0" fontAlgn="base" hangingPunct="0">
      <a:spcBef>
        <a:spcPct val="0"/>
      </a:spcBef>
      <a:spcAft>
        <a:spcPct val="0"/>
      </a:spcAft>
      <a:defRPr sz="800" kern="1200">
        <a:solidFill>
          <a:schemeClr val="tx1"/>
        </a:solidFill>
        <a:latin typeface="Gill Sans" charset="0"/>
        <a:ea typeface="MS PGothic" panose="020B0600070205080204" pitchFamily="34" charset="-128"/>
        <a:cs typeface="+mn-cs"/>
      </a:defRPr>
    </a:lvl5pPr>
    <a:lvl6pPr marL="1433778" algn="l" defTabSz="286756" rtl="0" eaLnBrk="1" latinLnBrk="0" hangingPunct="1">
      <a:defRPr sz="800" kern="1200">
        <a:solidFill>
          <a:schemeClr val="tx1"/>
        </a:solidFill>
        <a:latin typeface="+mn-lt"/>
        <a:ea typeface="+mn-ea"/>
        <a:cs typeface="+mn-cs"/>
      </a:defRPr>
    </a:lvl6pPr>
    <a:lvl7pPr marL="1720534" algn="l" defTabSz="286756" rtl="0" eaLnBrk="1" latinLnBrk="0" hangingPunct="1">
      <a:defRPr sz="800" kern="1200">
        <a:solidFill>
          <a:schemeClr val="tx1"/>
        </a:solidFill>
        <a:latin typeface="+mn-lt"/>
        <a:ea typeface="+mn-ea"/>
        <a:cs typeface="+mn-cs"/>
      </a:defRPr>
    </a:lvl7pPr>
    <a:lvl8pPr marL="2007290" algn="l" defTabSz="286756" rtl="0" eaLnBrk="1" latinLnBrk="0" hangingPunct="1">
      <a:defRPr sz="800" kern="1200">
        <a:solidFill>
          <a:schemeClr val="tx1"/>
        </a:solidFill>
        <a:latin typeface="+mn-lt"/>
        <a:ea typeface="+mn-ea"/>
        <a:cs typeface="+mn-cs"/>
      </a:defRPr>
    </a:lvl8pPr>
    <a:lvl9pPr marL="2294045" algn="l" defTabSz="286756"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B67989C5-03E8-4ADC-95F3-0232281526F0}"/>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DC31F450-56A3-4EAD-A4EE-569BF2A5495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7412" name="Slide Number Placeholder 3">
            <a:extLst>
              <a:ext uri="{FF2B5EF4-FFF2-40B4-BE49-F238E27FC236}">
                <a16:creationId xmlns:a16="http://schemas.microsoft.com/office/drawing/2014/main" id="{E06B7C7F-0832-4245-8E56-E4AD586E303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266ACF-4738-4190-89C3-6BD50180F40C}" type="slidenum">
              <a:rPr lang="en-US"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C3614066-414C-4210-B321-640DBC36CA0F}"/>
              </a:ext>
            </a:extLst>
          </p:cNvPr>
          <p:cNvSpPr>
            <a:spLocks noGrp="1" noRot="1" noChangeAspect="1" noChangeArrowheads="1" noTextEdit="1"/>
          </p:cNvSpPr>
          <p:nvPr>
            <p:ph type="sldImg"/>
          </p:nvPr>
        </p:nvSpPr>
        <p:spPr>
          <a:ln/>
        </p:spPr>
      </p:sp>
      <p:sp>
        <p:nvSpPr>
          <p:cNvPr id="35843" name="Notes Placeholder 2">
            <a:extLst>
              <a:ext uri="{FF2B5EF4-FFF2-40B4-BE49-F238E27FC236}">
                <a16:creationId xmlns:a16="http://schemas.microsoft.com/office/drawing/2014/main" id="{06B2A6B8-8FED-4DFF-8EF2-301717E43DF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“Let’s check to see if you can identify which of these is incorrect.”</a:t>
            </a:r>
          </a:p>
          <a:p>
            <a:pPr eaLnBrk="1" hangingPunct="1"/>
            <a:endParaRPr lang="en-US" altLang="en-US">
              <a:ea typeface="ヒラギノ角ゴ Pro W3"/>
              <a:cs typeface="ヒラギノ角ゴ Pro W3"/>
            </a:endParaRPr>
          </a:p>
          <a:p>
            <a:pPr eaLnBrk="1" hangingPunct="1"/>
            <a:r>
              <a:rPr lang="en-US" altLang="en-US">
                <a:ea typeface="ヒラギノ角ゴ Pro W3"/>
                <a:cs typeface="ヒラギノ角ゴ Pro W3"/>
              </a:rPr>
              <a:t>Have students guess and say why they think it’s incorrect.</a:t>
            </a:r>
          </a:p>
          <a:p>
            <a:endParaRPr lang="en-US" altLang="en-US"/>
          </a:p>
        </p:txBody>
      </p:sp>
      <p:sp>
        <p:nvSpPr>
          <p:cNvPr id="35844" name="Slide Number Placeholder 3">
            <a:extLst>
              <a:ext uri="{FF2B5EF4-FFF2-40B4-BE49-F238E27FC236}">
                <a16:creationId xmlns:a16="http://schemas.microsoft.com/office/drawing/2014/main" id="{241E918B-4052-40D2-98E9-DFF0B55EF0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B6C146B-1426-490C-8BEA-A331FFEAFF46}" type="slidenum">
              <a:rPr lang="en-US" altLang="en-US" smtClean="0"/>
              <a:pPr/>
              <a:t>10</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A10E25C6-9CB2-4549-B834-30FCC673A540}"/>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A3C286FB-B340-4BEA-BD04-67BA5FD134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“Is this citation correct? Why?”</a:t>
            </a:r>
          </a:p>
          <a:p>
            <a:endParaRPr lang="en-US" altLang="en-US"/>
          </a:p>
        </p:txBody>
      </p:sp>
      <p:sp>
        <p:nvSpPr>
          <p:cNvPr id="37892" name="Slide Number Placeholder 3">
            <a:extLst>
              <a:ext uri="{FF2B5EF4-FFF2-40B4-BE49-F238E27FC236}">
                <a16:creationId xmlns:a16="http://schemas.microsoft.com/office/drawing/2014/main" id="{FA923815-0644-4B87-A4F9-1969BB973E2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0CE36CF-D712-4994-B028-7CC60036172D}" type="slidenum">
              <a:rPr lang="en-US" altLang="en-US" smtClean="0"/>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63954F7-6BF3-47C4-9F1D-41042960A35B}"/>
              </a:ext>
            </a:extLst>
          </p:cNvPr>
          <p:cNvSpPr>
            <a:spLocks noGrp="1" noRot="1" noChangeAspect="1" noChangeArrowheads="1" noTextEdit="1"/>
          </p:cNvSpPr>
          <p:nvPr>
            <p:ph type="sldImg"/>
          </p:nvPr>
        </p:nvSpPr>
        <p:spPr>
          <a:ln/>
        </p:spPr>
      </p:sp>
      <p:sp>
        <p:nvSpPr>
          <p:cNvPr id="39939" name="Notes Placeholder 2">
            <a:extLst>
              <a:ext uri="{FF2B5EF4-FFF2-40B4-BE49-F238E27FC236}">
                <a16:creationId xmlns:a16="http://schemas.microsoft.com/office/drawing/2014/main" id="{2A62A802-F16D-4031-81E6-0B05D7E489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For your Reference list, you will use the full citation of each source.  Let’s look at the general format of a book citation.  </a:t>
            </a:r>
          </a:p>
          <a:p>
            <a:endParaRPr lang="en-US" altLang="en-US"/>
          </a:p>
        </p:txBody>
      </p:sp>
      <p:sp>
        <p:nvSpPr>
          <p:cNvPr id="39940" name="Slide Number Placeholder 3">
            <a:extLst>
              <a:ext uri="{FF2B5EF4-FFF2-40B4-BE49-F238E27FC236}">
                <a16:creationId xmlns:a16="http://schemas.microsoft.com/office/drawing/2014/main" id="{536C9189-1DC9-414A-94B8-B0C837EA0B6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CFEC810-02EA-4D0A-A886-F98222A667A6}" type="slidenum">
              <a:rPr lang="en-US" altLang="en-US" smtClean="0"/>
              <a:pPr/>
              <a:t>12</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E66395D7-74E2-4260-A8B9-DC6C5919F6F6}"/>
              </a:ext>
            </a:extLst>
          </p:cNvPr>
          <p:cNvSpPr>
            <a:spLocks noGrp="1" noRot="1" noChangeAspect="1" noChangeArrowheads="1" noTextEdit="1"/>
          </p:cNvSpPr>
          <p:nvPr>
            <p:ph type="sldImg"/>
          </p:nvPr>
        </p:nvSpPr>
        <p:spPr>
          <a:ln/>
        </p:spPr>
      </p:sp>
      <p:sp>
        <p:nvSpPr>
          <p:cNvPr id="41987" name="Notes Placeholder 2">
            <a:extLst>
              <a:ext uri="{FF2B5EF4-FFF2-40B4-BE49-F238E27FC236}">
                <a16:creationId xmlns:a16="http://schemas.microsoft.com/office/drawing/2014/main" id="{519F6E9F-8E50-49BA-9253-04452C64C9D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Here’s an example of a book citation.  Notice that not every word is capitalized in the title – only the first word, the first word in the subtitle, and “Montgomery” because it’s a proper noun.</a:t>
            </a:r>
          </a:p>
          <a:p>
            <a:endParaRPr lang="en-US" altLang="en-US"/>
          </a:p>
        </p:txBody>
      </p:sp>
      <p:sp>
        <p:nvSpPr>
          <p:cNvPr id="41988" name="Slide Number Placeholder 3">
            <a:extLst>
              <a:ext uri="{FF2B5EF4-FFF2-40B4-BE49-F238E27FC236}">
                <a16:creationId xmlns:a16="http://schemas.microsoft.com/office/drawing/2014/main" id="{B61C5801-D1C3-4FBC-A3E1-88EAB2A054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D5A160D-47BE-412C-A982-E6ECAF8CA2A7}" type="slidenum">
              <a:rPr lang="en-US" altLang="en-US" smtClean="0"/>
              <a:pPr/>
              <a:t>13</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279B07B6-E75E-4456-8AB6-0B38DF29F40C}"/>
              </a:ext>
            </a:extLst>
          </p:cNvPr>
          <p:cNvSpPr>
            <a:spLocks noGrp="1" noRot="1" noChangeAspect="1" noChangeArrowheads="1" noTextEdit="1"/>
          </p:cNvSpPr>
          <p:nvPr>
            <p:ph type="sldImg"/>
          </p:nvPr>
        </p:nvSpPr>
        <p:spPr>
          <a:ln/>
        </p:spPr>
      </p:sp>
      <p:sp>
        <p:nvSpPr>
          <p:cNvPr id="44035" name="Notes Placeholder 2">
            <a:extLst>
              <a:ext uri="{FF2B5EF4-FFF2-40B4-BE49-F238E27FC236}">
                <a16:creationId xmlns:a16="http://schemas.microsoft.com/office/drawing/2014/main" id="{86617334-7E9E-437A-A81F-1A5202963AC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“Let’s work on putting together a citation in the right order.”</a:t>
            </a:r>
          </a:p>
          <a:p>
            <a:endParaRPr lang="en-US" altLang="en-US"/>
          </a:p>
        </p:txBody>
      </p:sp>
      <p:sp>
        <p:nvSpPr>
          <p:cNvPr id="44036" name="Slide Number Placeholder 3">
            <a:extLst>
              <a:ext uri="{FF2B5EF4-FFF2-40B4-BE49-F238E27FC236}">
                <a16:creationId xmlns:a16="http://schemas.microsoft.com/office/drawing/2014/main" id="{C98A205E-C74B-4257-A8C0-6E2925B053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AB737A-D127-4E91-A0CA-59D6D689E687}" type="slidenum">
              <a:rPr lang="en-US" altLang="en-US" smtClean="0"/>
              <a:pPr/>
              <a:t>14</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A6F0AC35-68CE-4F88-9643-626D8DDEF718}"/>
              </a:ext>
            </a:extLst>
          </p:cNvPr>
          <p:cNvSpPr>
            <a:spLocks noGrp="1" noRot="1" noChangeAspect="1" noChangeArrowheads="1" noTextEdit="1"/>
          </p:cNvSpPr>
          <p:nvPr>
            <p:ph type="sldImg"/>
          </p:nvPr>
        </p:nvSpPr>
        <p:spPr>
          <a:ln/>
        </p:spPr>
      </p:sp>
      <p:sp>
        <p:nvSpPr>
          <p:cNvPr id="46083" name="Notes Placeholder 2">
            <a:extLst>
              <a:ext uri="{FF2B5EF4-FFF2-40B4-BE49-F238E27FC236}">
                <a16:creationId xmlns:a16="http://schemas.microsoft.com/office/drawing/2014/main" id="{48F4F1AC-121C-427F-86E1-45AB322C9A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“Author’s name comes first.”</a:t>
            </a:r>
          </a:p>
          <a:p>
            <a:endParaRPr lang="en-US" altLang="en-US"/>
          </a:p>
        </p:txBody>
      </p:sp>
      <p:sp>
        <p:nvSpPr>
          <p:cNvPr id="46084" name="Slide Number Placeholder 3">
            <a:extLst>
              <a:ext uri="{FF2B5EF4-FFF2-40B4-BE49-F238E27FC236}">
                <a16:creationId xmlns:a16="http://schemas.microsoft.com/office/drawing/2014/main" id="{2246989D-A256-40F0-9D8C-5F92C342BF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7ECF74-3CBE-4C79-86FF-61F6E50F35DD}" type="slidenum">
              <a:rPr lang="en-US" altLang="en-US" smtClean="0"/>
              <a:pPr/>
              <a:t>15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E916F226-7E0D-4A62-8178-1E02D287F0BD}"/>
              </a:ext>
            </a:extLst>
          </p:cNvPr>
          <p:cNvSpPr>
            <a:spLocks noGrp="1" noRot="1" noChangeAspect="1" noChangeArrowheads="1" noTextEdit="1"/>
          </p:cNvSpPr>
          <p:nvPr>
            <p:ph type="sldImg"/>
          </p:nvPr>
        </p:nvSpPr>
        <p:spPr>
          <a:ln/>
        </p:spPr>
      </p:sp>
      <p:sp>
        <p:nvSpPr>
          <p:cNvPr id="48131" name="Notes Placeholder 2">
            <a:extLst>
              <a:ext uri="{FF2B5EF4-FFF2-40B4-BE49-F238E27FC236}">
                <a16:creationId xmlns:a16="http://schemas.microsoft.com/office/drawing/2014/main" id="{18704851-8F2D-4B9A-BE65-E3D583F8BB2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“Date comes next.”</a:t>
            </a:r>
          </a:p>
          <a:p>
            <a:endParaRPr lang="en-US" altLang="en-US"/>
          </a:p>
        </p:txBody>
      </p:sp>
      <p:sp>
        <p:nvSpPr>
          <p:cNvPr id="48132" name="Slide Number Placeholder 3">
            <a:extLst>
              <a:ext uri="{FF2B5EF4-FFF2-40B4-BE49-F238E27FC236}">
                <a16:creationId xmlns:a16="http://schemas.microsoft.com/office/drawing/2014/main" id="{E387C12B-421F-4F0D-B44D-F274D6D887C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46ED134-ED2B-4A20-AD4A-70CE34C132B3}" type="slidenum">
              <a:rPr lang="en-US" altLang="en-US" smtClean="0"/>
              <a:pPr/>
              <a:t>16</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9284FEB0-62D1-410E-AAAC-44C23CEEFB26}"/>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C32B1F8A-97E4-4A27-AB32-4C80534A20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“Then the title.”</a:t>
            </a:r>
          </a:p>
          <a:p>
            <a:endParaRPr lang="en-US" altLang="en-US"/>
          </a:p>
        </p:txBody>
      </p:sp>
      <p:sp>
        <p:nvSpPr>
          <p:cNvPr id="50180" name="Slide Number Placeholder 3">
            <a:extLst>
              <a:ext uri="{FF2B5EF4-FFF2-40B4-BE49-F238E27FC236}">
                <a16:creationId xmlns:a16="http://schemas.microsoft.com/office/drawing/2014/main" id="{ED015C09-B903-4C0B-BF58-92B3B2A64B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89614F6-27A0-4AB4-8261-69349D41D1CD}" type="slidenum">
              <a:rPr lang="en-US" altLang="en-US" smtClean="0"/>
              <a:pPr/>
              <a:t>17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3353D7A3-A035-4C3B-97C3-09C48AD3DE7C}"/>
              </a:ext>
            </a:extLst>
          </p:cNvPr>
          <p:cNvSpPr>
            <a:spLocks noGrp="1" noRot="1" noChangeAspect="1" noChangeArrowheads="1" noTextEdit="1"/>
          </p:cNvSpPr>
          <p:nvPr>
            <p:ph type="sldImg"/>
          </p:nvPr>
        </p:nvSpPr>
        <p:spPr>
          <a:ln/>
        </p:spPr>
      </p:sp>
      <p:sp>
        <p:nvSpPr>
          <p:cNvPr id="52227" name="Notes Placeholder 2">
            <a:extLst>
              <a:ext uri="{FF2B5EF4-FFF2-40B4-BE49-F238E27FC236}">
                <a16:creationId xmlns:a16="http://schemas.microsoft.com/office/drawing/2014/main" id="{D89373C2-C609-4918-9C82-7DEF054300E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“Next is the place of publication.”</a:t>
            </a:r>
          </a:p>
          <a:p>
            <a:endParaRPr lang="en-US" altLang="en-US"/>
          </a:p>
        </p:txBody>
      </p:sp>
      <p:sp>
        <p:nvSpPr>
          <p:cNvPr id="52228" name="Slide Number Placeholder 3">
            <a:extLst>
              <a:ext uri="{FF2B5EF4-FFF2-40B4-BE49-F238E27FC236}">
                <a16:creationId xmlns:a16="http://schemas.microsoft.com/office/drawing/2014/main" id="{375504F9-A485-4265-9C77-1B5CB34AC13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9CF7F76-3BFE-421D-B8E5-87F5974232F1}" type="slidenum">
              <a:rPr lang="en-US" altLang="en-US" smtClean="0"/>
              <a:pPr/>
              <a:t>18</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7254FB-DCB6-4447-A266-DC659051BBCD}"/>
              </a:ext>
            </a:extLst>
          </p:cNvPr>
          <p:cNvSpPr>
            <a:spLocks noGrp="1" noRot="1" noChangeAspect="1" noChangeArrowheads="1" noTextEdit="1"/>
          </p:cNvSpPr>
          <p:nvPr>
            <p:ph type="sldImg"/>
          </p:nvPr>
        </p:nvSpPr>
        <p:spPr>
          <a:ln/>
        </p:spPr>
      </p:sp>
      <p:sp>
        <p:nvSpPr>
          <p:cNvPr id="54275" name="Notes Placeholder 2">
            <a:extLst>
              <a:ext uri="{FF2B5EF4-FFF2-40B4-BE49-F238E27FC236}">
                <a16:creationId xmlns:a16="http://schemas.microsoft.com/office/drawing/2014/main" id="{49F27BE8-8675-4B4A-8967-A601FEEA06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“And last is the publisher’s name. Any questions?”</a:t>
            </a:r>
          </a:p>
          <a:p>
            <a:endParaRPr lang="en-US" altLang="en-US"/>
          </a:p>
        </p:txBody>
      </p:sp>
      <p:sp>
        <p:nvSpPr>
          <p:cNvPr id="54276" name="Slide Number Placeholder 3">
            <a:extLst>
              <a:ext uri="{FF2B5EF4-FFF2-40B4-BE49-F238E27FC236}">
                <a16:creationId xmlns:a16="http://schemas.microsoft.com/office/drawing/2014/main" id="{33F778FE-1B04-4946-ABE1-C37F5989740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C20F1D-E2FD-4900-830C-291297C9CFD1}" type="slidenum">
              <a:rPr lang="en-US" altLang="en-US" smtClean="0"/>
              <a:pPr/>
              <a:t>19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CE23CBE7-43CF-41CE-893F-93DBE2A4B9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502A9440-E9FD-4EDF-94B6-186B0B9AB02E}" type="slidenum">
              <a:rPr lang="en-US" altLang="en-US" sz="1200" smtClean="0">
                <a:solidFill>
                  <a:schemeClr val="tx1"/>
                </a:solidFill>
              </a:rPr>
              <a:pPr/>
              <a:t>2</a:t>
            </a:fld>
            <a:endParaRPr lang="en-US" altLang="en-US" sz="1200">
              <a:solidFill>
                <a:schemeClr val="tx1"/>
              </a:solidFill>
            </a:endParaRPr>
          </a:p>
        </p:txBody>
      </p:sp>
      <p:sp>
        <p:nvSpPr>
          <p:cNvPr id="19459" name="Rectangle 2">
            <a:extLst>
              <a:ext uri="{FF2B5EF4-FFF2-40B4-BE49-F238E27FC236}">
                <a16:creationId xmlns:a16="http://schemas.microsoft.com/office/drawing/2014/main" id="{338214FC-DDE3-4DC8-A6A0-1B019837CBBF}"/>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61B7F884-EC11-4DF0-9F0A-B18A54C83E66}"/>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CC00236B-E114-4AB6-8D28-0290F61E0FE4}"/>
              </a:ext>
            </a:extLst>
          </p:cNvPr>
          <p:cNvSpPr>
            <a:spLocks noGrp="1" noRot="1" noChangeAspect="1" noChangeArrowheads="1" noTextEdit="1"/>
          </p:cNvSpPr>
          <p:nvPr>
            <p:ph type="sldImg"/>
          </p:nvPr>
        </p:nvSpPr>
        <p:spPr>
          <a:ln/>
        </p:spPr>
      </p:sp>
      <p:sp>
        <p:nvSpPr>
          <p:cNvPr id="56323" name="Notes Placeholder 2">
            <a:extLst>
              <a:ext uri="{FF2B5EF4-FFF2-40B4-BE49-F238E27FC236}">
                <a16:creationId xmlns:a16="http://schemas.microsoft.com/office/drawing/2014/main" id="{4ECDC430-F2D5-45A8-9772-4223A3DA10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Now let’s look at the general format for a journal article.  A DOI is a digital object identifier.  It’s a number that is permanently assigned to that particular article.  The DOI helps your audience find the source you used.  Not all journal articles have a DOI.  If it doesn’t then use a URL.  But URLs are not as good as a DOI because they can be broken over time, and a DOI will never change.</a:t>
            </a:r>
          </a:p>
          <a:p>
            <a:endParaRPr lang="en-US" altLang="en-US"/>
          </a:p>
        </p:txBody>
      </p:sp>
      <p:sp>
        <p:nvSpPr>
          <p:cNvPr id="56324" name="Slide Number Placeholder 3">
            <a:extLst>
              <a:ext uri="{FF2B5EF4-FFF2-40B4-BE49-F238E27FC236}">
                <a16:creationId xmlns:a16="http://schemas.microsoft.com/office/drawing/2014/main" id="{EAF98761-0B1A-4921-A20A-D5EC425D10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CFE20FA-CEED-48B9-A5C4-4FE205FB0A01}" type="slidenum">
              <a:rPr lang="en-US" altLang="en-US" smtClean="0"/>
              <a:pPr/>
              <a:t>20</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CFFFB85C-12BC-4BA8-BC02-DED7ACFA9870}"/>
              </a:ext>
            </a:extLst>
          </p:cNvPr>
          <p:cNvSpPr>
            <a:spLocks noGrp="1" noRot="1" noChangeAspect="1" noChangeArrowheads="1" noTextEdit="1"/>
          </p:cNvSpPr>
          <p:nvPr>
            <p:ph type="sldImg"/>
          </p:nvPr>
        </p:nvSpPr>
        <p:spPr>
          <a:ln/>
        </p:spPr>
      </p:sp>
      <p:sp>
        <p:nvSpPr>
          <p:cNvPr id="58371" name="Notes Placeholder 2">
            <a:extLst>
              <a:ext uri="{FF2B5EF4-FFF2-40B4-BE49-F238E27FC236}">
                <a16:creationId xmlns:a16="http://schemas.microsoft.com/office/drawing/2014/main" id="{FA18EC15-D2D9-40A3-9653-7AF9786F158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Here’s an example of a journal article citation.  Notice the capitalization and italicization both for the article title and journal title.  We also have a DOI here (notice that it’s a combination of numbers and letters).</a:t>
            </a:r>
          </a:p>
          <a:p>
            <a:endParaRPr lang="en-US" altLang="en-US"/>
          </a:p>
        </p:txBody>
      </p:sp>
      <p:sp>
        <p:nvSpPr>
          <p:cNvPr id="58372" name="Slide Number Placeholder 3">
            <a:extLst>
              <a:ext uri="{FF2B5EF4-FFF2-40B4-BE49-F238E27FC236}">
                <a16:creationId xmlns:a16="http://schemas.microsoft.com/office/drawing/2014/main" id="{4B938385-DF22-409B-8060-F477D65E07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B66CF92-0B5A-4B5A-9673-1BBF75DD0986}" type="slidenum">
              <a:rPr lang="en-US" altLang="en-US" smtClean="0"/>
              <a:pPr/>
              <a:t>21</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47D24039-CC1F-49FE-AEE2-F8542ED5B681}"/>
              </a:ext>
            </a:extLst>
          </p:cNvPr>
          <p:cNvSpPr>
            <a:spLocks noGrp="1" noRot="1" noChangeAspect="1" noChangeArrowheads="1" noTextEdit="1"/>
          </p:cNvSpPr>
          <p:nvPr>
            <p:ph type="sldImg"/>
          </p:nvPr>
        </p:nvSpPr>
        <p:spPr>
          <a:ln/>
        </p:spPr>
      </p:sp>
      <p:sp>
        <p:nvSpPr>
          <p:cNvPr id="60419" name="Notes Placeholder 2">
            <a:extLst>
              <a:ext uri="{FF2B5EF4-FFF2-40B4-BE49-F238E27FC236}">
                <a16:creationId xmlns:a16="http://schemas.microsoft.com/office/drawing/2014/main" id="{82CC890C-FB11-43E7-9693-B8AA7C53C1D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“Let’s try putting together a journal citation now. What comes first?”</a:t>
            </a:r>
          </a:p>
        </p:txBody>
      </p:sp>
      <p:sp>
        <p:nvSpPr>
          <p:cNvPr id="60420" name="Slide Number Placeholder 3">
            <a:extLst>
              <a:ext uri="{FF2B5EF4-FFF2-40B4-BE49-F238E27FC236}">
                <a16:creationId xmlns:a16="http://schemas.microsoft.com/office/drawing/2014/main" id="{BC9DECDC-41BB-42A9-96DE-F08D8E9090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D837756-FBA7-4054-B192-A1D4C631432F}" type="slidenum">
              <a:rPr lang="en-US" altLang="en-US" smtClean="0"/>
              <a:pPr/>
              <a:t>22</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45A2E570-417E-4CD0-9EE9-B80871B1EDDE}"/>
              </a:ext>
            </a:extLst>
          </p:cNvPr>
          <p:cNvSpPr>
            <a:spLocks noGrp="1" noRot="1" noChangeAspect="1" noChangeArrowheads="1" noTextEdit="1"/>
          </p:cNvSpPr>
          <p:nvPr>
            <p:ph type="sldImg"/>
          </p:nvPr>
        </p:nvSpPr>
        <p:spPr>
          <a:ln/>
        </p:spPr>
      </p:sp>
      <p:sp>
        <p:nvSpPr>
          <p:cNvPr id="62467" name="Notes Placeholder 2">
            <a:extLst>
              <a:ext uri="{FF2B5EF4-FFF2-40B4-BE49-F238E27FC236}">
                <a16:creationId xmlns:a16="http://schemas.microsoft.com/office/drawing/2014/main" id="{941D0371-9FD5-46A0-BCD1-C72E5808488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“The author’s name! Next?”</a:t>
            </a:r>
          </a:p>
        </p:txBody>
      </p:sp>
      <p:sp>
        <p:nvSpPr>
          <p:cNvPr id="62468" name="Slide Number Placeholder 3">
            <a:extLst>
              <a:ext uri="{FF2B5EF4-FFF2-40B4-BE49-F238E27FC236}">
                <a16:creationId xmlns:a16="http://schemas.microsoft.com/office/drawing/2014/main" id="{05F6BD6A-F40A-4D37-8512-9CFBFD5F04A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9D3B69F-0BCD-4B2A-934F-6A02C8BE3807}" type="slidenum">
              <a:rPr lang="en-US" altLang="en-US" smtClean="0"/>
              <a:pPr/>
              <a:t>23</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EEA10A6E-09D0-4633-9C0F-478A34413446}"/>
              </a:ext>
            </a:extLst>
          </p:cNvPr>
          <p:cNvSpPr>
            <a:spLocks noGrp="1" noRot="1" noChangeAspect="1" noChangeArrowheads="1" noTextEdit="1"/>
          </p:cNvSpPr>
          <p:nvPr>
            <p:ph type="sldImg"/>
          </p:nvPr>
        </p:nvSpPr>
        <p:spPr>
          <a:ln/>
        </p:spPr>
      </p:sp>
      <p:sp>
        <p:nvSpPr>
          <p:cNvPr id="64515" name="Notes Placeholder 2">
            <a:extLst>
              <a:ext uri="{FF2B5EF4-FFF2-40B4-BE49-F238E27FC236}">
                <a16:creationId xmlns:a16="http://schemas.microsoft.com/office/drawing/2014/main" id="{AA710913-20E1-4E65-8439-1C08B62D2FB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“The year. So far, it’s just like citing a book.”</a:t>
            </a:r>
          </a:p>
        </p:txBody>
      </p:sp>
      <p:sp>
        <p:nvSpPr>
          <p:cNvPr id="64516" name="Slide Number Placeholder 3">
            <a:extLst>
              <a:ext uri="{FF2B5EF4-FFF2-40B4-BE49-F238E27FC236}">
                <a16:creationId xmlns:a16="http://schemas.microsoft.com/office/drawing/2014/main" id="{5D927F11-A6DB-4CDB-BDF7-E0D5872AC4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301EB3A-E87C-4E5D-AF46-55B7CDAF71A6}" type="slidenum">
              <a:rPr lang="en-US" altLang="en-US" smtClean="0"/>
              <a:pPr/>
              <a:t>24</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27689361-7DB1-496E-B97D-0A49FF4BBB6F}"/>
              </a:ext>
            </a:extLst>
          </p:cNvPr>
          <p:cNvSpPr>
            <a:spLocks noGrp="1" noRot="1" noChangeAspect="1" noChangeArrowheads="1" noTextEdit="1"/>
          </p:cNvSpPr>
          <p:nvPr>
            <p:ph type="sldImg"/>
          </p:nvPr>
        </p:nvSpPr>
        <p:spPr>
          <a:ln/>
        </p:spPr>
      </p:sp>
      <p:sp>
        <p:nvSpPr>
          <p:cNvPr id="66563" name="Notes Placeholder 2">
            <a:extLst>
              <a:ext uri="{FF2B5EF4-FFF2-40B4-BE49-F238E27FC236}">
                <a16:creationId xmlns:a16="http://schemas.microsoft.com/office/drawing/2014/main" id="{5A5DAB6D-DB3D-418D-82BE-04CCD6C46D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“Next it’s the title of the article. Remember the capitalization rules!”</a:t>
            </a:r>
          </a:p>
        </p:txBody>
      </p:sp>
      <p:sp>
        <p:nvSpPr>
          <p:cNvPr id="66564" name="Slide Number Placeholder 3">
            <a:extLst>
              <a:ext uri="{FF2B5EF4-FFF2-40B4-BE49-F238E27FC236}">
                <a16:creationId xmlns:a16="http://schemas.microsoft.com/office/drawing/2014/main" id="{EE61BBD2-0A67-4779-9893-0CFBD54E7C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687FF2A-AF60-43A3-BF6B-0A390093192C}" type="slidenum">
              <a:rPr lang="en-US" altLang="en-US" smtClean="0"/>
              <a:pPr/>
              <a:t>25</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7772915D-BF7C-41C8-A3A1-256990F1080F}"/>
              </a:ext>
            </a:extLst>
          </p:cNvPr>
          <p:cNvSpPr>
            <a:spLocks noGrp="1" noRot="1" noChangeAspect="1" noChangeArrowheads="1" noTextEdit="1"/>
          </p:cNvSpPr>
          <p:nvPr>
            <p:ph type="sldImg"/>
          </p:nvPr>
        </p:nvSpPr>
        <p:spPr>
          <a:ln/>
        </p:spPr>
      </p:sp>
      <p:sp>
        <p:nvSpPr>
          <p:cNvPr id="68611" name="Notes Placeholder 2">
            <a:extLst>
              <a:ext uri="{FF2B5EF4-FFF2-40B4-BE49-F238E27FC236}">
                <a16:creationId xmlns:a16="http://schemas.microsoft.com/office/drawing/2014/main" id="{BA6C5F39-6CA1-4884-BA77-BABF5CCE58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“Then the title of the journal.”</a:t>
            </a:r>
          </a:p>
        </p:txBody>
      </p:sp>
      <p:sp>
        <p:nvSpPr>
          <p:cNvPr id="68612" name="Slide Number Placeholder 3">
            <a:extLst>
              <a:ext uri="{FF2B5EF4-FFF2-40B4-BE49-F238E27FC236}">
                <a16:creationId xmlns:a16="http://schemas.microsoft.com/office/drawing/2014/main" id="{90D0048B-F86C-49CC-A943-983BBCF05E8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53337A-FA75-4D7B-900E-2A05BAA62B4E}" type="slidenum">
              <a:rPr lang="en-US" altLang="en-US" smtClean="0"/>
              <a:pPr/>
              <a:t>26</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C13ADF7F-0D01-4EB7-AC90-357347F0FEFD}"/>
              </a:ext>
            </a:extLst>
          </p:cNvPr>
          <p:cNvSpPr>
            <a:spLocks noGrp="1" noRot="1" noChangeAspect="1" noChangeArrowheads="1" noTextEdit="1"/>
          </p:cNvSpPr>
          <p:nvPr>
            <p:ph type="sldImg"/>
          </p:nvPr>
        </p:nvSpPr>
        <p:spPr>
          <a:ln/>
        </p:spPr>
      </p:sp>
      <p:sp>
        <p:nvSpPr>
          <p:cNvPr id="70659" name="Notes Placeholder 2">
            <a:extLst>
              <a:ext uri="{FF2B5EF4-FFF2-40B4-BE49-F238E27FC236}">
                <a16:creationId xmlns:a16="http://schemas.microsoft.com/office/drawing/2014/main" id="{76873CB7-11E1-4A3B-9626-55D04F3038B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“Volume and issue information comes next.”</a:t>
            </a:r>
          </a:p>
        </p:txBody>
      </p:sp>
      <p:sp>
        <p:nvSpPr>
          <p:cNvPr id="70660" name="Slide Number Placeholder 3">
            <a:extLst>
              <a:ext uri="{FF2B5EF4-FFF2-40B4-BE49-F238E27FC236}">
                <a16:creationId xmlns:a16="http://schemas.microsoft.com/office/drawing/2014/main" id="{502D1D03-B21B-4053-B479-47EA9633738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136414-9C41-44B6-A276-D41B0C7B095B}" type="slidenum">
              <a:rPr lang="en-US" altLang="en-US" smtClean="0"/>
              <a:pPr/>
              <a:t>27</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0BACD903-2E82-4870-8D72-09FFAFBAE992}"/>
              </a:ext>
            </a:extLst>
          </p:cNvPr>
          <p:cNvSpPr>
            <a:spLocks noGrp="1" noRot="1" noChangeAspect="1" noChangeArrowheads="1" noTextEdit="1"/>
          </p:cNvSpPr>
          <p:nvPr>
            <p:ph type="sldImg"/>
          </p:nvPr>
        </p:nvSpPr>
        <p:spPr>
          <a:ln/>
        </p:spPr>
      </p:sp>
      <p:sp>
        <p:nvSpPr>
          <p:cNvPr id="72707" name="Notes Placeholder 2">
            <a:extLst>
              <a:ext uri="{FF2B5EF4-FFF2-40B4-BE49-F238E27FC236}">
                <a16:creationId xmlns:a16="http://schemas.microsoft.com/office/drawing/2014/main" id="{89557FD7-012A-4964-8FB0-778E78D242A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“Then the page numbers.”</a:t>
            </a:r>
          </a:p>
        </p:txBody>
      </p:sp>
      <p:sp>
        <p:nvSpPr>
          <p:cNvPr id="72708" name="Slide Number Placeholder 3">
            <a:extLst>
              <a:ext uri="{FF2B5EF4-FFF2-40B4-BE49-F238E27FC236}">
                <a16:creationId xmlns:a16="http://schemas.microsoft.com/office/drawing/2014/main" id="{B8B82964-DEA2-46D5-B0CB-ACDD5A9F561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D6BA9E-E002-49CE-BE85-F83B236CB139}" type="slidenum">
              <a:rPr lang="en-US" altLang="en-US" smtClean="0"/>
              <a:pPr/>
              <a:t>28</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99DFB0AA-6E95-4A1D-86CB-649A13B66D20}"/>
              </a:ext>
            </a:extLst>
          </p:cNvPr>
          <p:cNvSpPr>
            <a:spLocks noGrp="1" noRot="1" noChangeAspect="1" noChangeArrowheads="1" noTextEdit="1"/>
          </p:cNvSpPr>
          <p:nvPr>
            <p:ph type="sldImg"/>
          </p:nvPr>
        </p:nvSpPr>
        <p:spPr>
          <a:ln/>
        </p:spPr>
      </p:sp>
      <p:sp>
        <p:nvSpPr>
          <p:cNvPr id="74755" name="Notes Placeholder 2">
            <a:extLst>
              <a:ext uri="{FF2B5EF4-FFF2-40B4-BE49-F238E27FC236}">
                <a16:creationId xmlns:a16="http://schemas.microsoft.com/office/drawing/2014/main" id="{81FC9C35-5E55-4650-8468-92B31E5A6A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“And last, the DOI. Make sure you don’t put a period after the DOI. Any questions about article citations?”</a:t>
            </a:r>
          </a:p>
        </p:txBody>
      </p:sp>
      <p:sp>
        <p:nvSpPr>
          <p:cNvPr id="74756" name="Slide Number Placeholder 3">
            <a:extLst>
              <a:ext uri="{FF2B5EF4-FFF2-40B4-BE49-F238E27FC236}">
                <a16:creationId xmlns:a16="http://schemas.microsoft.com/office/drawing/2014/main" id="{CB0E52BD-3206-4252-8811-5EC32F0189A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86576C7-1A0B-4F1E-A792-89C169938E42}" type="slidenum">
              <a:rPr lang="en-US" altLang="en-US" smtClean="0"/>
              <a:pPr/>
              <a:t>29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83BF1C2-BA82-449F-938D-427B7CE3AAE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94871779-3842-475B-A7DE-B7D843727C84}" type="slidenum">
              <a:rPr lang="en-US" altLang="en-US" sz="1200" smtClean="0">
                <a:solidFill>
                  <a:schemeClr val="tx1"/>
                </a:solidFill>
              </a:rPr>
              <a:pPr/>
              <a:t>3</a:t>
            </a:fld>
            <a:endParaRPr lang="en-US" altLang="en-US" sz="1200">
              <a:solidFill>
                <a:schemeClr val="tx1"/>
              </a:solidFill>
            </a:endParaRPr>
          </a:p>
        </p:txBody>
      </p:sp>
      <p:sp>
        <p:nvSpPr>
          <p:cNvPr id="21507" name="Rectangle 2">
            <a:extLst>
              <a:ext uri="{FF2B5EF4-FFF2-40B4-BE49-F238E27FC236}">
                <a16:creationId xmlns:a16="http://schemas.microsoft.com/office/drawing/2014/main" id="{F1F9A272-81FB-4EA2-9EAE-33D8B7E820A4}"/>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36867F45-505B-4002-BE5A-0B9A182FF87B}"/>
              </a:ext>
            </a:extLst>
          </p:cNvPr>
          <p:cNvSpPr>
            <a:spLocks noGrp="1" noChangeArrowheads="1"/>
          </p:cNvSpPr>
          <p:nvPr>
            <p:ph type="body" idx="1"/>
          </p:nvPr>
        </p:nvSpPr>
        <p:spPr/>
        <p:txBody>
          <a:bodyPr/>
          <a:lstStyle/>
          <a:p>
            <a:pPr eaLnBrk="1" hangingPunct="1">
              <a:defRPr/>
            </a:pPr>
            <a:r>
              <a:rPr lang="en-US" altLang="en-US" dirty="0">
                <a:ea typeface="ヒラギノ角ゴ Pro W3" pitchFamily="1" charset="-128"/>
              </a:rPr>
              <a:t>Here are some terrific, free, online tools that could help you.</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The first is the library’s APA guide. Use this guide to find answers to some of the most common APA questions.</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The Purdue Online Writing Lab is a very in-depth source that has almost every kind of example you can think of for citations.</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Valencia College has really good citation examples of online resources like blogs, YouTube videos, and even Facebook and Twitter posts.  Did you know you have to cite a Facebook post if you use it?  You do!</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Here are three free online citation generators that seem to be OK.  However, you still always have to double check the citations!  You are still responsible to turn in your assignment with correct citations, even if a citation generator didn’t generate it correctly for you.  But we’ll come back to this topic a little later.</a:t>
            </a:r>
          </a:p>
          <a:p>
            <a:pPr eaLnBrk="1" hangingPunct="1">
              <a:defRPr/>
            </a:pPr>
            <a:endParaRPr lang="en-US" dirty="0">
              <a:ea typeface="ＭＳ Ｐゴシック" charset="0"/>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DD5E971E-C5E8-4337-9883-1F995DBE2115}"/>
              </a:ext>
            </a:extLst>
          </p:cNvPr>
          <p:cNvSpPr>
            <a:spLocks noGrp="1" noRot="1" noChangeAspect="1" noChangeArrowheads="1" noTextEdit="1"/>
          </p:cNvSpPr>
          <p:nvPr>
            <p:ph type="sldImg"/>
          </p:nvPr>
        </p:nvSpPr>
        <p:spPr>
          <a:ln/>
        </p:spPr>
      </p:sp>
      <p:sp>
        <p:nvSpPr>
          <p:cNvPr id="76803" name="Notes Placeholder 2">
            <a:extLst>
              <a:ext uri="{FF2B5EF4-FFF2-40B4-BE49-F238E27FC236}">
                <a16:creationId xmlns:a16="http://schemas.microsoft.com/office/drawing/2014/main" id="{0AB434E5-6996-451E-A7FE-ACDEE1508D9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Here’s the format for a web page.  Try to find as much information as you can.  You may have to hunt around to find information.  Sometimes you may not find an author’s name. When that happens, use the organization’s name. If you’re on a large website with more than one web page, then link the home page URL in your citation. </a:t>
            </a:r>
          </a:p>
          <a:p>
            <a:endParaRPr lang="en-US" altLang="en-US"/>
          </a:p>
        </p:txBody>
      </p:sp>
      <p:sp>
        <p:nvSpPr>
          <p:cNvPr id="76804" name="Slide Number Placeholder 3">
            <a:extLst>
              <a:ext uri="{FF2B5EF4-FFF2-40B4-BE49-F238E27FC236}">
                <a16:creationId xmlns:a16="http://schemas.microsoft.com/office/drawing/2014/main" id="{801A5ED5-2F09-43F7-AC80-0EE240C83C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71853C3-DC2D-4F2B-90D4-9280EB0D3F23}" type="slidenum">
              <a:rPr lang="en-US" altLang="en-US" smtClean="0"/>
              <a:pPr/>
              <a:t>30</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8E8E6F52-AC6B-4AF3-BE3D-FB0B7704B370}"/>
              </a:ext>
            </a:extLst>
          </p:cNvPr>
          <p:cNvSpPr>
            <a:spLocks noGrp="1" noRot="1" noChangeAspect="1" noChangeArrowheads="1" noTextEdit="1"/>
          </p:cNvSpPr>
          <p:nvPr>
            <p:ph type="sldImg"/>
          </p:nvPr>
        </p:nvSpPr>
        <p:spPr>
          <a:ln/>
        </p:spPr>
      </p:sp>
      <p:sp>
        <p:nvSpPr>
          <p:cNvPr id="78851" name="Notes Placeholder 2">
            <a:extLst>
              <a:ext uri="{FF2B5EF4-FFF2-40B4-BE49-F238E27FC236}">
                <a16:creationId xmlns:a16="http://schemas.microsoft.com/office/drawing/2014/main" id="{F4EC8566-1046-477B-8797-8EFFDAD95F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Here’s the example of a web page.</a:t>
            </a:r>
          </a:p>
          <a:p>
            <a:endParaRPr lang="en-US" altLang="en-US"/>
          </a:p>
        </p:txBody>
      </p:sp>
      <p:sp>
        <p:nvSpPr>
          <p:cNvPr id="78852" name="Slide Number Placeholder 3">
            <a:extLst>
              <a:ext uri="{FF2B5EF4-FFF2-40B4-BE49-F238E27FC236}">
                <a16:creationId xmlns:a16="http://schemas.microsoft.com/office/drawing/2014/main" id="{FC7E819E-317A-4C97-A6E3-6FBF3A929EA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5CC965-FD47-4B4D-9459-7CD283FA6BF9}" type="slidenum">
              <a:rPr lang="en-US" altLang="en-US" smtClean="0"/>
              <a:pPr/>
              <a:t>31</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941B26C5-0FA9-4DE0-8A4A-6F60F3042BE3}"/>
              </a:ext>
            </a:extLst>
          </p:cNvPr>
          <p:cNvSpPr>
            <a:spLocks noGrp="1" noRot="1" noChangeAspect="1" noChangeArrowheads="1" noTextEdit="1"/>
          </p:cNvSpPr>
          <p:nvPr>
            <p:ph type="sldImg"/>
          </p:nvPr>
        </p:nvSpPr>
        <p:spPr>
          <a:ln/>
        </p:spPr>
      </p:sp>
      <p:sp>
        <p:nvSpPr>
          <p:cNvPr id="80899" name="Notes Placeholder 2">
            <a:extLst>
              <a:ext uri="{FF2B5EF4-FFF2-40B4-BE49-F238E27FC236}">
                <a16:creationId xmlns:a16="http://schemas.microsoft.com/office/drawing/2014/main" id="{EF035E05-A02F-42B4-AB50-030D067D5D7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“Let’s check your knowledge of citing a web page.”</a:t>
            </a:r>
          </a:p>
          <a:p>
            <a:endParaRPr lang="en-US" altLang="en-US"/>
          </a:p>
        </p:txBody>
      </p:sp>
      <p:sp>
        <p:nvSpPr>
          <p:cNvPr id="80900" name="Slide Number Placeholder 3">
            <a:extLst>
              <a:ext uri="{FF2B5EF4-FFF2-40B4-BE49-F238E27FC236}">
                <a16:creationId xmlns:a16="http://schemas.microsoft.com/office/drawing/2014/main" id="{387D9CF2-5BCE-4401-83A2-03CC2C880C7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4A9B4EC-01DF-4983-9736-0F0E91C3D4A5}" type="slidenum">
              <a:rPr lang="en-US" altLang="en-US" smtClean="0"/>
              <a:pPr/>
              <a:t>32</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C6BFBBCE-2F71-4DA0-BB07-48DC89729E86}"/>
              </a:ext>
            </a:extLst>
          </p:cNvPr>
          <p:cNvSpPr>
            <a:spLocks noGrp="1" noRot="1" noChangeAspect="1" noChangeArrowheads="1" noTextEdit="1"/>
          </p:cNvSpPr>
          <p:nvPr>
            <p:ph type="sldImg"/>
          </p:nvPr>
        </p:nvSpPr>
        <p:spPr>
          <a:ln/>
        </p:spPr>
      </p:sp>
      <p:sp>
        <p:nvSpPr>
          <p:cNvPr id="82947" name="Notes Placeholder 2">
            <a:extLst>
              <a:ext uri="{FF2B5EF4-FFF2-40B4-BE49-F238E27FC236}">
                <a16:creationId xmlns:a16="http://schemas.microsoft.com/office/drawing/2014/main" id="{851D2649-CEDE-42A8-B5B8-58EE29354B0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Just like everything else, the author’s name comes first.</a:t>
            </a:r>
          </a:p>
          <a:p>
            <a:endParaRPr lang="en-US" altLang="en-US"/>
          </a:p>
        </p:txBody>
      </p:sp>
      <p:sp>
        <p:nvSpPr>
          <p:cNvPr id="82948" name="Slide Number Placeholder 3">
            <a:extLst>
              <a:ext uri="{FF2B5EF4-FFF2-40B4-BE49-F238E27FC236}">
                <a16:creationId xmlns:a16="http://schemas.microsoft.com/office/drawing/2014/main" id="{E034ACFD-983A-4FF1-8841-254F328BC7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4877D3F-EF5C-4C31-A407-A8A91188A605}" type="slidenum">
              <a:rPr lang="en-US" altLang="en-US" smtClean="0"/>
              <a:pPr/>
              <a:t>33</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A4679B7A-CC7C-4B43-B71C-CC421EEFDD68}"/>
              </a:ext>
            </a:extLst>
          </p:cNvPr>
          <p:cNvSpPr>
            <a:spLocks noGrp="1" noRot="1" noChangeAspect="1" noChangeArrowheads="1" noTextEdit="1"/>
          </p:cNvSpPr>
          <p:nvPr>
            <p:ph type="sldImg"/>
          </p:nvPr>
        </p:nvSpPr>
        <p:spPr>
          <a:ln/>
        </p:spPr>
      </p:sp>
      <p:sp>
        <p:nvSpPr>
          <p:cNvPr id="84995" name="Notes Placeholder 2">
            <a:extLst>
              <a:ext uri="{FF2B5EF4-FFF2-40B4-BE49-F238E27FC236}">
                <a16:creationId xmlns:a16="http://schemas.microsoft.com/office/drawing/2014/main" id="{36E937EB-3A89-4616-89EF-7629395F78D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Then the year. Be as specific as you can with the date. If you have a month and day, include that too. It should look like (2017, September 1). If you can’t find any date at all including the year, then put (n.d.). “n.d.” stands for “no date”.</a:t>
            </a:r>
          </a:p>
          <a:p>
            <a:endParaRPr lang="en-US" altLang="en-US"/>
          </a:p>
        </p:txBody>
      </p:sp>
      <p:sp>
        <p:nvSpPr>
          <p:cNvPr id="84996" name="Slide Number Placeholder 3">
            <a:extLst>
              <a:ext uri="{FF2B5EF4-FFF2-40B4-BE49-F238E27FC236}">
                <a16:creationId xmlns:a16="http://schemas.microsoft.com/office/drawing/2014/main" id="{7141F4A4-2AB0-499D-902E-DAA3B6891C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C68DB35-9709-49E5-A408-7A58FBE9F481}" type="slidenum">
              <a:rPr lang="en-US" altLang="en-US" smtClean="0"/>
              <a:pPr/>
              <a:t>34</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33FB95C8-FE02-4C08-A2E1-EE481E4DEF1F}"/>
              </a:ext>
            </a:extLst>
          </p:cNvPr>
          <p:cNvSpPr>
            <a:spLocks noGrp="1" noRot="1" noChangeAspect="1" noChangeArrowheads="1" noTextEdit="1"/>
          </p:cNvSpPr>
          <p:nvPr>
            <p:ph type="sldImg"/>
          </p:nvPr>
        </p:nvSpPr>
        <p:spPr>
          <a:ln/>
        </p:spPr>
      </p:sp>
      <p:sp>
        <p:nvSpPr>
          <p:cNvPr id="87043" name="Notes Placeholder 2">
            <a:extLst>
              <a:ext uri="{FF2B5EF4-FFF2-40B4-BE49-F238E27FC236}">
                <a16:creationId xmlns:a16="http://schemas.microsoft.com/office/drawing/2014/main" id="{68FBB686-B897-42DE-8183-75C8123859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Then the name of the specific web page you are on.</a:t>
            </a:r>
          </a:p>
          <a:p>
            <a:endParaRPr lang="en-US" altLang="en-US"/>
          </a:p>
        </p:txBody>
      </p:sp>
      <p:sp>
        <p:nvSpPr>
          <p:cNvPr id="87044" name="Slide Number Placeholder 3">
            <a:extLst>
              <a:ext uri="{FF2B5EF4-FFF2-40B4-BE49-F238E27FC236}">
                <a16:creationId xmlns:a16="http://schemas.microsoft.com/office/drawing/2014/main" id="{622BCA8D-E84D-4D41-9F89-8DAA0248BF2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7CFA216-7D2A-49B1-B77E-A5D79F6666FC}" type="slidenum">
              <a:rPr lang="en-US" altLang="en-US" smtClean="0"/>
              <a:pPr/>
              <a:t>35</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324D3D15-9031-454C-8974-339484875620}"/>
              </a:ext>
            </a:extLst>
          </p:cNvPr>
          <p:cNvSpPr>
            <a:spLocks noGrp="1" noRot="1" noChangeAspect="1" noChangeArrowheads="1" noTextEdit="1"/>
          </p:cNvSpPr>
          <p:nvPr>
            <p:ph type="sldImg"/>
          </p:nvPr>
        </p:nvSpPr>
        <p:spPr>
          <a:ln/>
        </p:spPr>
      </p:sp>
      <p:sp>
        <p:nvSpPr>
          <p:cNvPr id="89091" name="Notes Placeholder 2">
            <a:extLst>
              <a:ext uri="{FF2B5EF4-FFF2-40B4-BE49-F238E27FC236}">
                <a16:creationId xmlns:a16="http://schemas.microsoft.com/office/drawing/2014/main" id="{B5E8300F-6F5D-4C69-92B3-ACDF33A03C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And finally the URL. Make sure that you do not put a period after the URL. Also remove any hyperlinks that may have automatically been created by right clicking on the URL and selecting “Remove Hyperlink”.</a:t>
            </a:r>
          </a:p>
          <a:p>
            <a:endParaRPr lang="en-US" altLang="en-US"/>
          </a:p>
        </p:txBody>
      </p:sp>
      <p:sp>
        <p:nvSpPr>
          <p:cNvPr id="89092" name="Slide Number Placeholder 3">
            <a:extLst>
              <a:ext uri="{FF2B5EF4-FFF2-40B4-BE49-F238E27FC236}">
                <a16:creationId xmlns:a16="http://schemas.microsoft.com/office/drawing/2014/main" id="{B832BB2E-1AD7-460D-95EB-BA03099B83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6ABFC60-7C88-4626-BE0E-D411E78AF592}" type="slidenum">
              <a:rPr lang="en-US" altLang="en-US" smtClean="0"/>
              <a:pPr/>
              <a:t>36</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906A7600-A349-4FA8-AAAD-6C9BEF5A0985}"/>
              </a:ext>
            </a:extLst>
          </p:cNvPr>
          <p:cNvSpPr>
            <a:spLocks noGrp="1" noRot="1" noChangeAspect="1" noChangeArrowheads="1" noTextEdit="1"/>
          </p:cNvSpPr>
          <p:nvPr>
            <p:ph type="sldImg"/>
          </p:nvPr>
        </p:nvSpPr>
        <p:spPr>
          <a:ln/>
        </p:spPr>
      </p:sp>
      <p:sp>
        <p:nvSpPr>
          <p:cNvPr id="91139" name="Notes Placeholder 2">
            <a:extLst>
              <a:ext uri="{FF2B5EF4-FFF2-40B4-BE49-F238E27FC236}">
                <a16:creationId xmlns:a16="http://schemas.microsoft.com/office/drawing/2014/main" id="{C11554AC-B2CE-4F32-9AF2-05FD3779A91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Whenever you’re using a library database (which we’ll talk about another day), you can copy and paste the citation right from the database into your Reference list!  This is a really terrific feature, and to me, it’s the best reason to use a database.  Then you don’t have to worry about handcrafting every single citation!  You can save yourself a migraine!</a:t>
            </a:r>
          </a:p>
          <a:p>
            <a:pPr eaLnBrk="1" hangingPunct="1"/>
            <a:endParaRPr lang="en-US" altLang="en-US">
              <a:ea typeface="ヒラギノ角ゴ Pro W3"/>
              <a:cs typeface="ヒラギノ角ゴ Pro W3"/>
            </a:endParaRPr>
          </a:p>
          <a:p>
            <a:pPr eaLnBrk="1" hangingPunct="1"/>
            <a:r>
              <a:rPr lang="en-US" altLang="en-US">
                <a:ea typeface="ヒラギノ角ゴ Pro W3"/>
                <a:cs typeface="ヒラギノ角ゴ Pro W3"/>
              </a:rPr>
              <a:t>[Click on each example.]</a:t>
            </a:r>
          </a:p>
          <a:p>
            <a:endParaRPr lang="en-US" altLang="en-US"/>
          </a:p>
        </p:txBody>
      </p:sp>
      <p:sp>
        <p:nvSpPr>
          <p:cNvPr id="91140" name="Slide Number Placeholder 3">
            <a:extLst>
              <a:ext uri="{FF2B5EF4-FFF2-40B4-BE49-F238E27FC236}">
                <a16:creationId xmlns:a16="http://schemas.microsoft.com/office/drawing/2014/main" id="{C66364C9-E967-4867-8461-763445F0A3D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848B129-FD2B-4A7E-860D-FDA9BB6DC980}" type="slidenum">
              <a:rPr lang="en-US" altLang="en-US" smtClean="0"/>
              <a:pPr/>
              <a:t>37</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4F97BA0E-DE02-4CC2-BD46-0CAFE35024D1}"/>
              </a:ext>
            </a:extLst>
          </p:cNvPr>
          <p:cNvSpPr>
            <a:spLocks noGrp="1" noRot="1" noChangeAspect="1" noChangeArrowheads="1" noTextEdit="1"/>
          </p:cNvSpPr>
          <p:nvPr>
            <p:ph type="sldImg"/>
          </p:nvPr>
        </p:nvSpPr>
        <p:spPr>
          <a:ln/>
        </p:spPr>
      </p:sp>
      <p:sp>
        <p:nvSpPr>
          <p:cNvPr id="93187" name="Notes Placeholder 2">
            <a:extLst>
              <a:ext uri="{FF2B5EF4-FFF2-40B4-BE49-F238E27FC236}">
                <a16:creationId xmlns:a16="http://schemas.microsoft.com/office/drawing/2014/main" id="{E6EBF1CC-D29C-4259-AE34-1F6D2A9C15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But a word of caution: you can’t fully rely on citation generators alone.  They will often cite things almost 100% correctly, but not quite.  You are responsible to make sure that every citation you list in your References page is 100% correct.  So you still need to know the rules of APA or know where to find them so that you can double check each citation you download.</a:t>
            </a:r>
          </a:p>
          <a:p>
            <a:pPr eaLnBrk="1" hangingPunct="1"/>
            <a:endParaRPr lang="en-US" altLang="en-US">
              <a:ea typeface="ヒラギノ角ゴ Pro W3"/>
              <a:cs typeface="ヒラギノ角ゴ Pro W3"/>
            </a:endParaRPr>
          </a:p>
          <a:p>
            <a:pPr eaLnBrk="1" hangingPunct="1"/>
            <a:r>
              <a:rPr lang="en-US" altLang="en-US">
                <a:ea typeface="ヒラギノ角ゴ Pro W3"/>
                <a:cs typeface="ヒラギノ角ゴ Pro W3"/>
              </a:rPr>
              <a:t>The most common errors that citation generators make is to capitalize too many words and often they will forget to italicize titles.  </a:t>
            </a:r>
          </a:p>
          <a:p>
            <a:endParaRPr lang="en-US" altLang="en-US"/>
          </a:p>
          <a:p>
            <a:r>
              <a:rPr lang="en-US" altLang="en-US">
                <a:ea typeface="ヒラギノ角ゴ Pro W3"/>
                <a:cs typeface="ヒラギノ角ゴ Pro W3"/>
              </a:rPr>
              <a:t>Here’s a reminder: For books and web pages, capitalize the first word of the title, the subtitle, and proper nouns.  For journals, there are two portions: the article title and the journal title.  For the article title, capitalize only the first word of the title, the subtitle, and any proper nouns.  But make sure to capitalize every major word in the journal title.  The article title should NOT be italicized, but the journal title should be.</a:t>
            </a:r>
          </a:p>
          <a:p>
            <a:endParaRPr lang="en-US" altLang="en-US"/>
          </a:p>
        </p:txBody>
      </p:sp>
      <p:sp>
        <p:nvSpPr>
          <p:cNvPr id="93188" name="Slide Number Placeholder 3">
            <a:extLst>
              <a:ext uri="{FF2B5EF4-FFF2-40B4-BE49-F238E27FC236}">
                <a16:creationId xmlns:a16="http://schemas.microsoft.com/office/drawing/2014/main" id="{087139B9-6D91-4A8B-96A3-22C1C953E6C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E2BBCF2-FB31-4AB6-98A4-9E2518CD9BAE}" type="slidenum">
              <a:rPr lang="en-US" altLang="en-US" smtClean="0"/>
              <a:pPr/>
              <a:t>38</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a:extLst>
              <a:ext uri="{FF2B5EF4-FFF2-40B4-BE49-F238E27FC236}">
                <a16:creationId xmlns:a16="http://schemas.microsoft.com/office/drawing/2014/main" id="{C8C1889C-C929-4941-BBEA-03D6544C3E34}"/>
              </a:ext>
            </a:extLst>
          </p:cNvPr>
          <p:cNvSpPr>
            <a:spLocks noGrp="1" noRot="1" noChangeAspect="1" noChangeArrowheads="1" noTextEdit="1"/>
          </p:cNvSpPr>
          <p:nvPr>
            <p:ph type="sldImg"/>
          </p:nvPr>
        </p:nvSpPr>
        <p:spPr>
          <a:ln/>
        </p:spPr>
      </p:sp>
      <p:sp>
        <p:nvSpPr>
          <p:cNvPr id="95235" name="Notes Placeholder 2">
            <a:extLst>
              <a:ext uri="{FF2B5EF4-FFF2-40B4-BE49-F238E27FC236}">
                <a16:creationId xmlns:a16="http://schemas.microsoft.com/office/drawing/2014/main" id="{BF6B2B9A-18B2-4FA3-9B6E-B05696496BC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Let’s look at some examples of how citation generators cited a book.  Letters and words in purple means something is wrong.</a:t>
            </a:r>
          </a:p>
          <a:p>
            <a:pPr eaLnBrk="1" hangingPunct="1"/>
            <a:endParaRPr lang="en-US" altLang="en-US">
              <a:ea typeface="ヒラギノ角ゴ Pro W3"/>
              <a:cs typeface="ヒラギノ角ゴ Pro W3"/>
            </a:endParaRPr>
          </a:p>
          <a:p>
            <a:pPr eaLnBrk="1" hangingPunct="1"/>
            <a:r>
              <a:rPr lang="en-US" altLang="en-US">
                <a:ea typeface="ヒラギノ角ゴ Pro W3"/>
                <a:cs typeface="ヒラギノ角ゴ Pro W3"/>
              </a:rPr>
              <a:t>Just because Citefast got this one correct doesn’t mean that it will correctly cite sources all the time.  You really have to check every citation.</a:t>
            </a:r>
          </a:p>
          <a:p>
            <a:endParaRPr lang="en-US" altLang="en-US"/>
          </a:p>
        </p:txBody>
      </p:sp>
      <p:sp>
        <p:nvSpPr>
          <p:cNvPr id="95236" name="Slide Number Placeholder 3">
            <a:extLst>
              <a:ext uri="{FF2B5EF4-FFF2-40B4-BE49-F238E27FC236}">
                <a16:creationId xmlns:a16="http://schemas.microsoft.com/office/drawing/2014/main" id="{21246923-8540-4D27-BB21-5312035A7E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D1FC5C-0AF2-4657-A6EC-59F21B776373}" type="slidenum">
              <a:rPr lang="en-US" altLang="en-US" smtClean="0"/>
              <a:pPr/>
              <a:t>39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09970CB-5086-4992-B667-59AF5C95FF0A}"/>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FB8DA8E4-F63E-4FEA-AB14-D85F6166816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Librarians are another terrific resource easily available to you! Your professors can also help you as you navigate the confusing waters of APA citation.</a:t>
            </a:r>
          </a:p>
        </p:txBody>
      </p:sp>
      <p:sp>
        <p:nvSpPr>
          <p:cNvPr id="23556" name="Slide Number Placeholder 3">
            <a:extLst>
              <a:ext uri="{FF2B5EF4-FFF2-40B4-BE49-F238E27FC236}">
                <a16:creationId xmlns:a16="http://schemas.microsoft.com/office/drawing/2014/main" id="{1A35FC10-D532-4B2F-BE39-D97E4F1CC0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FBD863-494F-4F45-A570-AA6CF349D4B5}" type="slidenum">
              <a:rPr lang="en-US" altLang="en-US" smtClean="0"/>
              <a:pPr/>
              <a:t>4</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a:extLst>
              <a:ext uri="{FF2B5EF4-FFF2-40B4-BE49-F238E27FC236}">
                <a16:creationId xmlns:a16="http://schemas.microsoft.com/office/drawing/2014/main" id="{00E0D681-C2E8-4386-94BB-8A6BCEFF53D7}"/>
              </a:ext>
            </a:extLst>
          </p:cNvPr>
          <p:cNvSpPr>
            <a:spLocks noGrp="1" noRot="1" noChangeAspect="1" noChangeArrowheads="1" noTextEdit="1"/>
          </p:cNvSpPr>
          <p:nvPr>
            <p:ph type="sldImg"/>
          </p:nvPr>
        </p:nvSpPr>
        <p:spPr>
          <a:ln/>
        </p:spPr>
      </p:sp>
      <p:sp>
        <p:nvSpPr>
          <p:cNvPr id="97283" name="Notes Placeholder 2">
            <a:extLst>
              <a:ext uri="{FF2B5EF4-FFF2-40B4-BE49-F238E27FC236}">
                <a16:creationId xmlns:a16="http://schemas.microsoft.com/office/drawing/2014/main" id="{F0A43043-5BA5-49B1-B297-A08873EB9D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ヒラギノ角ゴ Pro W3"/>
                <a:cs typeface="ヒラギノ角ゴ Pro W3"/>
              </a:rPr>
              <a:t>To format your paper in APA, just follow these simple rules.</a:t>
            </a:r>
          </a:p>
          <a:p>
            <a:pPr eaLnBrk="1" hangingPunct="1"/>
            <a:endParaRPr lang="en-US" altLang="en-US">
              <a:ea typeface="ヒラギノ角ゴ Pro W3"/>
              <a:cs typeface="ヒラギノ角ゴ Pro W3"/>
            </a:endParaRPr>
          </a:p>
          <a:p>
            <a:pPr eaLnBrk="1" hangingPunct="1"/>
            <a:endParaRPr lang="en-US" altLang="en-US">
              <a:ea typeface="ヒラギノ角ゴ Pro W3"/>
              <a:cs typeface="ヒラギノ角ゴ Pro W3"/>
            </a:endParaRPr>
          </a:p>
        </p:txBody>
      </p:sp>
      <p:sp>
        <p:nvSpPr>
          <p:cNvPr id="97284" name="Slide Number Placeholder 3">
            <a:extLst>
              <a:ext uri="{FF2B5EF4-FFF2-40B4-BE49-F238E27FC236}">
                <a16:creationId xmlns:a16="http://schemas.microsoft.com/office/drawing/2014/main" id="{A03764DF-30D2-4153-B33B-ED770B0EA9C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81A8541-0802-4719-A5AA-22ABEAB281A6}" type="slidenum">
              <a:rPr lang="en-US" altLang="en-US" smtClean="0"/>
              <a:pPr/>
              <a:t>40</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BE4C4445-1942-4EF1-B0F8-9A10E4D7F67E}"/>
              </a:ext>
            </a:extLst>
          </p:cNvPr>
          <p:cNvSpPr>
            <a:spLocks noGrp="1" noRot="1" noChangeAspect="1" noChangeArrowheads="1" noTextEdit="1"/>
          </p:cNvSpPr>
          <p:nvPr>
            <p:ph type="sldImg"/>
          </p:nvPr>
        </p:nvSpPr>
        <p:spPr>
          <a:ln/>
        </p:spPr>
      </p:sp>
      <p:sp>
        <p:nvSpPr>
          <p:cNvPr id="99331" name="Notes Placeholder 2">
            <a:extLst>
              <a:ext uri="{FF2B5EF4-FFF2-40B4-BE49-F238E27FC236}">
                <a16:creationId xmlns:a16="http://schemas.microsoft.com/office/drawing/2014/main" id="{FD80ED27-643E-4852-8904-B0BE81124A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There are some things you will want to ask your Instructor about whenever they ask you to submit something in APA format.  Technically, APA requires all of these things, but sometimes, an instructor may not want you to submit a separate title page and abstract page if the assignment is only supposed to be one page.  The bottom line is, whenever you’re unclear about what your instructor is requiring in the assignment, ask them!</a:t>
            </a:r>
          </a:p>
          <a:p>
            <a:endParaRPr lang="en-US" altLang="en-US"/>
          </a:p>
        </p:txBody>
      </p:sp>
      <p:sp>
        <p:nvSpPr>
          <p:cNvPr id="99332" name="Slide Number Placeholder 3">
            <a:extLst>
              <a:ext uri="{FF2B5EF4-FFF2-40B4-BE49-F238E27FC236}">
                <a16:creationId xmlns:a16="http://schemas.microsoft.com/office/drawing/2014/main" id="{B2760AD5-5AF3-490E-930E-6DF53065CD1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3694502-B59D-417D-87DC-6BEE094A8F44}" type="slidenum">
              <a:rPr lang="en-US" altLang="en-US" smtClean="0"/>
              <a:pPr/>
              <a:t>41</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50539982-C1DA-44FB-B4E4-84143C112456}"/>
              </a:ext>
            </a:extLst>
          </p:cNvPr>
          <p:cNvSpPr>
            <a:spLocks noGrp="1" noRot="1" noChangeAspect="1" noChangeArrowheads="1" noTextEdit="1"/>
          </p:cNvSpPr>
          <p:nvPr>
            <p:ph type="sldImg"/>
          </p:nvPr>
        </p:nvSpPr>
        <p:spPr>
          <a:ln/>
        </p:spPr>
      </p:sp>
      <p:sp>
        <p:nvSpPr>
          <p:cNvPr id="101379" name="Notes Placeholder 2">
            <a:extLst>
              <a:ext uri="{FF2B5EF4-FFF2-40B4-BE49-F238E27FC236}">
                <a16:creationId xmlns:a16="http://schemas.microsoft.com/office/drawing/2014/main" id="{D3A0D503-9FDD-48A7-94DD-2CB535B671C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Ah, the dreaded Reference list.  If you had headers and page numbers in the rest of your document, then continue to do so on the References page.  Make sure that this is a brand new page, and that it doesn’t start at the bottom of a page.  The title of the page is References and it should be centered at the top of the page.  Make sure all your citations are in alphabetical order and use hanging indentations.  </a:t>
            </a:r>
            <a:endParaRPr lang="en-US" altLang="en-US"/>
          </a:p>
        </p:txBody>
      </p:sp>
      <p:sp>
        <p:nvSpPr>
          <p:cNvPr id="101380" name="Slide Number Placeholder 3">
            <a:extLst>
              <a:ext uri="{FF2B5EF4-FFF2-40B4-BE49-F238E27FC236}">
                <a16:creationId xmlns:a16="http://schemas.microsoft.com/office/drawing/2014/main" id="{F239116E-29AB-4EA6-A1EB-C118753CA0F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083DC20-9C24-43F0-ADD5-B6D7FB778C94}" type="slidenum">
              <a:rPr lang="en-US" altLang="en-US" smtClean="0"/>
              <a:pPr/>
              <a:t>42</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28244F0E-ADCF-4FC9-A751-BCC93EDB1D03}"/>
              </a:ext>
            </a:extLst>
          </p:cNvPr>
          <p:cNvSpPr>
            <a:spLocks noGrp="1" noRot="1" noChangeAspect="1" noChangeArrowheads="1" noTextEdit="1"/>
          </p:cNvSpPr>
          <p:nvPr>
            <p:ph type="sldImg"/>
          </p:nvPr>
        </p:nvSpPr>
        <p:spPr>
          <a:ln/>
        </p:spPr>
      </p:sp>
      <p:sp>
        <p:nvSpPr>
          <p:cNvPr id="103427" name="Notes Placeholder 2">
            <a:extLst>
              <a:ext uri="{FF2B5EF4-FFF2-40B4-BE49-F238E27FC236}">
                <a16:creationId xmlns:a16="http://schemas.microsoft.com/office/drawing/2014/main" id="{1ADB908F-6BB7-450E-B42C-4A1561079BB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3428" name="Slide Number Placeholder 3">
            <a:extLst>
              <a:ext uri="{FF2B5EF4-FFF2-40B4-BE49-F238E27FC236}">
                <a16:creationId xmlns:a16="http://schemas.microsoft.com/office/drawing/2014/main" id="{71FBE146-4ADD-4970-85B2-1965775F0E5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F196708-AF37-48CA-8E4C-9373E40EFAEF}" type="slidenum">
              <a:rPr lang="en-US" altLang="en-US" smtClean="0"/>
              <a:pPr/>
              <a:t>43</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58F3BB99-A1B1-4C80-8F1F-79B366DC0B08}"/>
              </a:ext>
            </a:extLst>
          </p:cNvPr>
          <p:cNvSpPr>
            <a:spLocks noGrp="1" noRot="1" noChangeAspect="1" noChangeArrowheads="1" noTextEdit="1"/>
          </p:cNvSpPr>
          <p:nvPr>
            <p:ph type="sldImg"/>
          </p:nvPr>
        </p:nvSpPr>
        <p:spPr>
          <a:ln/>
        </p:spPr>
      </p:sp>
      <p:sp>
        <p:nvSpPr>
          <p:cNvPr id="105475" name="Notes Placeholder 2">
            <a:extLst>
              <a:ext uri="{FF2B5EF4-FFF2-40B4-BE49-F238E27FC236}">
                <a16:creationId xmlns:a16="http://schemas.microsoft.com/office/drawing/2014/main" id="{EDD69101-5A35-4BC4-A657-9FCBC51B41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ヒラギノ角ゴ Pro W3"/>
                <a:cs typeface="ヒラギノ角ゴ Pro W3"/>
              </a:rPr>
              <a:t>Are there any questions?</a:t>
            </a:r>
          </a:p>
          <a:p>
            <a:endParaRPr lang="en-US" altLang="en-US"/>
          </a:p>
        </p:txBody>
      </p:sp>
      <p:sp>
        <p:nvSpPr>
          <p:cNvPr id="105476" name="Slide Number Placeholder 3">
            <a:extLst>
              <a:ext uri="{FF2B5EF4-FFF2-40B4-BE49-F238E27FC236}">
                <a16:creationId xmlns:a16="http://schemas.microsoft.com/office/drawing/2014/main" id="{147F9C5F-E9C0-4EC5-BBF8-CC2B41EFB3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831BF8D-E65C-49AD-BDBE-BDB07754F033}" type="slidenum">
              <a:rPr lang="en-US" altLang="en-US" smtClean="0"/>
              <a:pPr/>
              <a:t>44</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DF285DE0-1C00-4DA3-836D-E05F5D105EAD}"/>
              </a:ext>
            </a:extLst>
          </p:cNvPr>
          <p:cNvSpPr>
            <a:spLocks noGrp="1" noRot="1" noChangeAspect="1" noChangeArrowheads="1" noTextEdit="1"/>
          </p:cNvSpPr>
          <p:nvPr>
            <p:ph type="sldImg"/>
          </p:nvPr>
        </p:nvSpPr>
        <p:spPr>
          <a:ln/>
        </p:spPr>
      </p:sp>
      <p:sp>
        <p:nvSpPr>
          <p:cNvPr id="107523" name="Notes Placeholder 2">
            <a:extLst>
              <a:ext uri="{FF2B5EF4-FFF2-40B4-BE49-F238E27FC236}">
                <a16:creationId xmlns:a16="http://schemas.microsoft.com/office/drawing/2014/main" id="{6E55DC92-48AB-4A9B-B5F0-566CB227603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7524" name="Slide Number Placeholder 3">
            <a:extLst>
              <a:ext uri="{FF2B5EF4-FFF2-40B4-BE49-F238E27FC236}">
                <a16:creationId xmlns:a16="http://schemas.microsoft.com/office/drawing/2014/main" id="{3713CE0D-2ABD-4D84-BC4F-CB3E09E61E4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21BF98B-6F14-4F61-9188-B397399BAEFD}" type="slidenum">
              <a:rPr lang="en-US" altLang="en-US" smtClean="0"/>
              <a:pPr/>
              <a:t>45</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8374332F-4BFE-4356-9C82-BC48F60D42E2}"/>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0130EDA6-2E0D-4E45-987E-20606477A1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Writing Center tutors are also available to help you integrate your sources with proper citation techniques.</a:t>
            </a:r>
          </a:p>
        </p:txBody>
      </p:sp>
      <p:sp>
        <p:nvSpPr>
          <p:cNvPr id="25604" name="Slide Number Placeholder 3">
            <a:extLst>
              <a:ext uri="{FF2B5EF4-FFF2-40B4-BE49-F238E27FC236}">
                <a16:creationId xmlns:a16="http://schemas.microsoft.com/office/drawing/2014/main" id="{01B8F448-7A6E-4E8D-8281-3EDD5B9330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EF08A0-9A0B-4A54-873C-51A7763C0FE4}" type="slidenum">
              <a:rPr lang="en-US" altLang="en-US" smtClean="0"/>
              <a:pPr/>
              <a:t>5</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E799C501-F024-460E-91CF-014E0183D7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2029E8B7-76D8-4D02-8F5C-8BD2BAC0E2FC}" type="slidenum">
              <a:rPr lang="en-US" altLang="en-US" sz="1200" smtClean="0">
                <a:solidFill>
                  <a:schemeClr val="tx1"/>
                </a:solidFill>
              </a:rPr>
              <a:pPr/>
              <a:t>6</a:t>
            </a:fld>
            <a:endParaRPr lang="en-US" altLang="en-US" sz="1200">
              <a:solidFill>
                <a:schemeClr val="tx1"/>
              </a:solidFill>
            </a:endParaRPr>
          </a:p>
        </p:txBody>
      </p:sp>
      <p:sp>
        <p:nvSpPr>
          <p:cNvPr id="27651" name="Rectangle 2">
            <a:extLst>
              <a:ext uri="{FF2B5EF4-FFF2-40B4-BE49-F238E27FC236}">
                <a16:creationId xmlns:a16="http://schemas.microsoft.com/office/drawing/2014/main" id="{9C0E759A-695B-4A99-AE27-12D0D037FCEF}"/>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F1B9C904-DB1D-4A57-9AF2-A9A28CF753A3}"/>
              </a:ext>
            </a:extLst>
          </p:cNvPr>
          <p:cNvSpPr>
            <a:spLocks noGrp="1" noChangeArrowheads="1"/>
          </p:cNvSpPr>
          <p:nvPr>
            <p:ph type="body" idx="1"/>
          </p:nvPr>
        </p:nvSpPr>
        <p:spPr/>
        <p:txBody>
          <a:bodyPr/>
          <a:lstStyle/>
          <a:p>
            <a:pPr eaLnBrk="1" hangingPunct="1">
              <a:defRPr/>
            </a:pPr>
            <a:r>
              <a:rPr lang="en-US" altLang="en-US" dirty="0">
                <a:ea typeface="ヒラギノ角ゴ Pro W3" pitchFamily="1" charset="-128"/>
              </a:rPr>
              <a:t>There are 2 places you must cite any source you use.  The first is in the text of your assignment.  This is when you write a sentence that might say something like, “According to so-and-so . . .”  This is the first place you must cite.</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The second is in your Reference list at the very end of your assignment.  This is a full citation of the source.</a:t>
            </a:r>
          </a:p>
          <a:p>
            <a:pPr eaLnBrk="1" hangingPunct="1">
              <a:defRPr/>
            </a:pPr>
            <a:endParaRPr lang="en-US" dirty="0">
              <a:ea typeface="ＭＳ Ｐゴシック" charset="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E2803C4E-316E-4B2C-8786-F938D66DB42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D09BD0B9-A4DC-494E-8CAE-B842DF826D9C}" type="slidenum">
              <a:rPr lang="en-US" altLang="en-US" sz="1200" smtClean="0">
                <a:solidFill>
                  <a:schemeClr val="tx1"/>
                </a:solidFill>
              </a:rPr>
              <a:pPr/>
              <a:t>7</a:t>
            </a:fld>
            <a:endParaRPr lang="en-US" altLang="en-US" sz="1200">
              <a:solidFill>
                <a:schemeClr val="tx1"/>
              </a:solidFill>
            </a:endParaRPr>
          </a:p>
        </p:txBody>
      </p:sp>
      <p:sp>
        <p:nvSpPr>
          <p:cNvPr id="29699" name="Rectangle 2">
            <a:extLst>
              <a:ext uri="{FF2B5EF4-FFF2-40B4-BE49-F238E27FC236}">
                <a16:creationId xmlns:a16="http://schemas.microsoft.com/office/drawing/2014/main" id="{ECA669B3-13AE-45F3-AB5D-4C2ADC625396}"/>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E3E06705-0DEF-4FA4-AE3B-4946CCD2FC96}"/>
              </a:ext>
            </a:extLst>
          </p:cNvPr>
          <p:cNvSpPr>
            <a:spLocks noGrp="1" noChangeArrowheads="1"/>
          </p:cNvSpPr>
          <p:nvPr>
            <p:ph type="body" idx="1"/>
          </p:nvPr>
        </p:nvSpPr>
        <p:spPr/>
        <p:txBody>
          <a:bodyPr/>
          <a:lstStyle/>
          <a:p>
            <a:pPr eaLnBrk="1" hangingPunct="1">
              <a:defRPr/>
            </a:pPr>
            <a:r>
              <a:rPr lang="en-US" altLang="en-US" dirty="0">
                <a:ea typeface="ヒラギノ角ゴ Pro W3" pitchFamily="1" charset="-128"/>
              </a:rPr>
              <a:t>Let’s look at citing in the body of your assignment.  You must cite any direct quotes you might use, when you paraphrase any idea that is not your own original thought, any images or video clips you did not personally create, and any statistics or tables or graphs that someone else created.</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When you cite in the body of the assignment, this is an abbreviated citation.  You only include the author’s last name, the year it was published, and the page number you found it on.</a:t>
            </a:r>
          </a:p>
          <a:p>
            <a:pPr eaLnBrk="1" hangingPunct="1">
              <a:defRPr/>
            </a:pPr>
            <a:endParaRPr lang="en-US" dirty="0">
              <a:ea typeface="ＭＳ Ｐゴシック"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8DFCE980-AE58-46BF-A73E-B0F3629E757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379F771F-2CA9-403D-A236-4CFED336C28A}" type="slidenum">
              <a:rPr lang="en-US" altLang="en-US" sz="1200" smtClean="0">
                <a:solidFill>
                  <a:schemeClr val="tx1"/>
                </a:solidFill>
              </a:rPr>
              <a:pPr/>
              <a:t>8</a:t>
            </a:fld>
            <a:endParaRPr lang="en-US" altLang="en-US" sz="1200">
              <a:solidFill>
                <a:schemeClr val="tx1"/>
              </a:solidFill>
            </a:endParaRPr>
          </a:p>
        </p:txBody>
      </p:sp>
      <p:sp>
        <p:nvSpPr>
          <p:cNvPr id="31747" name="Rectangle 2">
            <a:extLst>
              <a:ext uri="{FF2B5EF4-FFF2-40B4-BE49-F238E27FC236}">
                <a16:creationId xmlns:a16="http://schemas.microsoft.com/office/drawing/2014/main" id="{646C66A8-D473-464D-9C25-6210D0F77964}"/>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B28789DD-2DE9-45F2-97D1-2F43FFAA33B4}"/>
              </a:ext>
            </a:extLst>
          </p:cNvPr>
          <p:cNvSpPr>
            <a:spLocks noGrp="1" noChangeArrowheads="1"/>
          </p:cNvSpPr>
          <p:nvPr>
            <p:ph type="body" idx="1"/>
          </p:nvPr>
        </p:nvSpPr>
        <p:spPr/>
        <p:txBody>
          <a:bodyPr/>
          <a:lstStyle/>
          <a:p>
            <a:pPr eaLnBrk="1" hangingPunct="1">
              <a:defRPr/>
            </a:pPr>
            <a:r>
              <a:rPr lang="en-US" altLang="en-US" dirty="0">
                <a:ea typeface="ヒラギノ角ゴ Pro W3" pitchFamily="1" charset="-128"/>
              </a:rPr>
              <a:t>Let’s look at some examples of citing a book or journal article.  Here we have a direct quotation which always uses quotation marks.  We make sure to include in parentheses at the end the author’s last name, the year published, and the page number indicated with a p.</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The second example is again a direct quote, but here we’ve broken up the citation, which is perfectly fine as long as all the elements are there.  We see “Jones (2015)” is at the beginning of the sentence, and the page numbers are at the end.  Notice that when there’s more than one page being quoted, you use pp.</a:t>
            </a:r>
          </a:p>
          <a:p>
            <a:pPr eaLnBrk="1" hangingPunct="1">
              <a:defRPr/>
            </a:pPr>
            <a:endParaRPr lang="en-US" dirty="0">
              <a:ea typeface="ＭＳ Ｐゴシック"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7CF1BAE3-B015-4D38-889E-EE6C55C8AE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8B6F8DAD-0C37-4CF6-8EEF-DC23FA2FEA8D}" type="slidenum">
              <a:rPr lang="en-US" altLang="en-US" sz="1200" smtClean="0">
                <a:solidFill>
                  <a:schemeClr val="tx1"/>
                </a:solidFill>
              </a:rPr>
              <a:pPr/>
              <a:t>9</a:t>
            </a:fld>
            <a:endParaRPr lang="en-US" altLang="en-US" sz="1200">
              <a:solidFill>
                <a:schemeClr val="tx1"/>
              </a:solidFill>
            </a:endParaRPr>
          </a:p>
        </p:txBody>
      </p:sp>
      <p:sp>
        <p:nvSpPr>
          <p:cNvPr id="33795" name="Rectangle 2">
            <a:extLst>
              <a:ext uri="{FF2B5EF4-FFF2-40B4-BE49-F238E27FC236}">
                <a16:creationId xmlns:a16="http://schemas.microsoft.com/office/drawing/2014/main" id="{EDF50991-2E9F-4B19-809A-A3CB18BCD434}"/>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574C57F1-D14E-48B5-803B-241A3BD61803}"/>
              </a:ext>
            </a:extLst>
          </p:cNvPr>
          <p:cNvSpPr>
            <a:spLocks noGrp="1" noChangeArrowheads="1"/>
          </p:cNvSpPr>
          <p:nvPr>
            <p:ph type="body" idx="1"/>
          </p:nvPr>
        </p:nvSpPr>
        <p:spPr/>
        <p:txBody>
          <a:bodyPr/>
          <a:lstStyle/>
          <a:p>
            <a:pPr eaLnBrk="1" hangingPunct="1">
              <a:defRPr/>
            </a:pPr>
            <a:r>
              <a:rPr lang="en-US" altLang="en-US" dirty="0">
                <a:ea typeface="ヒラギノ角ゴ Pro W3" pitchFamily="1" charset="-128"/>
              </a:rPr>
              <a:t>Here are some examples of citing webpages.  The first example is a direct quote.  Because this is a web resource, there probably won’t be page numbers.  When there are no page numbers, use paragraph numbers (yes, you have to manually count).  </a:t>
            </a:r>
          </a:p>
          <a:p>
            <a:pPr eaLnBrk="1" hangingPunct="1">
              <a:defRPr/>
            </a:pPr>
            <a:endParaRPr lang="en-US" altLang="en-US" dirty="0">
              <a:ea typeface="ヒラギノ角ゴ Pro W3" pitchFamily="1" charset="-128"/>
            </a:endParaRPr>
          </a:p>
          <a:p>
            <a:pPr eaLnBrk="1" hangingPunct="1">
              <a:defRPr/>
            </a:pPr>
            <a:r>
              <a:rPr lang="en-US" altLang="en-US" dirty="0">
                <a:ea typeface="ヒラギノ角ゴ Pro W3" pitchFamily="1" charset="-128"/>
              </a:rPr>
              <a:t>The second example here is a paraphrase.  You still have to cite whenever you paraphrase someone else’s idea to support your own argument.  If there are multiple paragraphs being referenced, use para.</a:t>
            </a:r>
          </a:p>
          <a:p>
            <a:pPr eaLnBrk="1" hangingPunct="1">
              <a:defRPr/>
            </a:pPr>
            <a:endParaRPr lang="en-US" dirty="0">
              <a:ea typeface="ＭＳ Ｐゴシック" charset="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a:prstGeom prst="rect">
            <a:avLst/>
          </a:prstGeom>
        </p:spPr>
        <p:txBody>
          <a:bodyPr vert="horz" lIns="57350" tIns="28675" rIns="57350" bIns="28675"/>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343145330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903733"/>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a:prstGeom prst="rect">
            <a:avLst/>
          </a:prstGeom>
        </p:spPr>
        <p:txBody>
          <a:bodyPr vert="horz" lIns="57350" tIns="28675" rIns="57350" bIns="28675"/>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1789228607"/>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38795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a:prstGeom prst="rect">
            <a:avLst/>
          </a:prstGeom>
        </p:spPr>
        <p:txBody>
          <a:bodyPr vert="horz" lIns="57350" tIns="28675" rIns="57350" bIns="28675"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54785589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459805"/>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545953"/>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Tree>
    <p:extLst>
      <p:ext uri="{BB962C8B-B14F-4D97-AF65-F5344CB8AC3E}">
        <p14:creationId xmlns:p14="http://schemas.microsoft.com/office/powerpoint/2010/main" val="102809730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679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45114733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67848033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20056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205941"/>
            <a:ext cx="2057176" cy="4388383"/>
          </a:xfrm>
          <a:prstGeom prst="rect">
            <a:avLst/>
          </a:prstGeom>
        </p:spPr>
        <p:txBody>
          <a:bodyPr vert="eaVert" lIns="57350" tIns="28675" rIns="57350" bIns="28675"/>
          <a:lstStyle/>
          <a:p>
            <a:r>
              <a:rPr lang="en-US"/>
              <a:t>Click to edit Master title style</a:t>
            </a:r>
          </a:p>
        </p:txBody>
      </p:sp>
      <p:sp>
        <p:nvSpPr>
          <p:cNvPr id="3" name="Vertical Text Placeholder 2"/>
          <p:cNvSpPr>
            <a:spLocks noGrp="1"/>
          </p:cNvSpPr>
          <p:nvPr>
            <p:ph type="body" orient="vert" idx="1"/>
          </p:nvPr>
        </p:nvSpPr>
        <p:spPr>
          <a:xfrm>
            <a:off x="457647" y="205941"/>
            <a:ext cx="6064374" cy="4388383"/>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674915"/>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205941"/>
            <a:ext cx="2057176" cy="4388383"/>
          </a:xfrm>
          <a:prstGeom prst="rect">
            <a:avLst/>
          </a:prstGeom>
        </p:spPr>
        <p:txBody>
          <a:bodyPr vert="eaVert" lIns="57350" tIns="28675" rIns="57350" bIns="28675"/>
          <a:lstStyle/>
          <a:p>
            <a:r>
              <a:rPr lang="en-US"/>
              <a:t>Click to edit Master title style</a:t>
            </a:r>
          </a:p>
        </p:txBody>
      </p:sp>
      <p:sp>
        <p:nvSpPr>
          <p:cNvPr id="3" name="Vertical Text Placeholder 2"/>
          <p:cNvSpPr>
            <a:spLocks noGrp="1"/>
          </p:cNvSpPr>
          <p:nvPr>
            <p:ph type="body" orient="vert" idx="1"/>
          </p:nvPr>
        </p:nvSpPr>
        <p:spPr>
          <a:xfrm>
            <a:off x="457647" y="205941"/>
            <a:ext cx="6064374" cy="4388383"/>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5047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324692623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16633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3629216967"/>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69" y="1460004"/>
            <a:ext cx="1718965"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19090" y="1460004"/>
            <a:ext cx="1718965"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74910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15310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657149"/>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12805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89724955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32272675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3960207056"/>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68258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33945"/>
            <a:ext cx="1839516" cy="43398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3" y="133945"/>
            <a:ext cx="5411391" cy="43398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5268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2021023924"/>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661580"/>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10087921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70" y="1460004"/>
            <a:ext cx="3625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8" y="1460004"/>
            <a:ext cx="3625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038416"/>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16421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7702607"/>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99330"/>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04396320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040831"/>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521092048"/>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341689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33945"/>
            <a:ext cx="1839516" cy="43398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3" y="133945"/>
            <a:ext cx="5411391" cy="43398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22949"/>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331218971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280526"/>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1829622297"/>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64970" y="1460004"/>
            <a:ext cx="1339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11578" y="1460004"/>
            <a:ext cx="1339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110103"/>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99003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49263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16492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735259725"/>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60101460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967691435"/>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912445"/>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33945"/>
            <a:ext cx="1839516" cy="43398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3" y="133945"/>
            <a:ext cx="5411391" cy="43398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355183"/>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901127446"/>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2255"/>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4037782261"/>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69" y="1460004"/>
            <a:ext cx="1718965"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719090" y="1460004"/>
            <a:ext cx="1718965"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63777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142458"/>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22363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92970" y="1460004"/>
            <a:ext cx="3625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8" y="1460004"/>
            <a:ext cx="3625453" cy="3013770"/>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720055"/>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783781"/>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654621597"/>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4127303046"/>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6249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33945"/>
            <a:ext cx="1839516" cy="43398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3" y="133945"/>
            <a:ext cx="5411391" cy="43398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58308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58107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87978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48727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9124887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49621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27063296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15425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11515" y="133945"/>
            <a:ext cx="1839516" cy="43398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92973" y="133945"/>
            <a:ext cx="5411391" cy="43398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23836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243509312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485146"/>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98679954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18674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14357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887676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04777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a:prstGeom prst="rect">
            <a:avLst/>
          </a:prstGeom>
        </p:spPr>
        <p:txBody>
          <a:bodyPr vert="horz" lIns="57350" tIns="28675" rIns="57350" bIns="28675"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18132589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38813532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98277885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118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1200485"/>
            <a:ext cx="2057176" cy="3393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647" y="1200485"/>
            <a:ext cx="6064374"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93160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a:prstGeom prst="rect">
            <a:avLst/>
          </a:prstGeom>
        </p:spPr>
        <p:txBody>
          <a:bodyPr vert="horz" lIns="57350" tIns="28675" rIns="57350" bIns="28675"/>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15095291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61858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a:prstGeom prst="rect">
            <a:avLst/>
          </a:prstGeom>
        </p:spPr>
        <p:txBody>
          <a:bodyPr vert="horz" lIns="57350" tIns="28675" rIns="57350" bIns="28675"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56494096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sz="half" idx="1"/>
          </p:nvPr>
        </p:nvSpPr>
        <p:spPr>
          <a:xfrm>
            <a:off x="892970" y="669731"/>
            <a:ext cx="3625453" cy="3804047"/>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8" y="669731"/>
            <a:ext cx="3625453" cy="3804047"/>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620925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52857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Tree>
    <p:extLst>
      <p:ext uri="{BB962C8B-B14F-4D97-AF65-F5344CB8AC3E}">
        <p14:creationId xmlns:p14="http://schemas.microsoft.com/office/powerpoint/2010/main" val="383151664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810991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86172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936855205"/>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93406302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29352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205941"/>
            <a:ext cx="2057176" cy="4267833"/>
          </a:xfrm>
          <a:prstGeom prst="rect">
            <a:avLst/>
          </a:prstGeom>
        </p:spPr>
        <p:txBody>
          <a:bodyPr vert="eaVert" lIns="57350" tIns="28675" rIns="57350" bIns="28675"/>
          <a:lstStyle/>
          <a:p>
            <a:r>
              <a:rPr lang="en-US"/>
              <a:t>Click to edit Master title style</a:t>
            </a:r>
          </a:p>
        </p:txBody>
      </p:sp>
      <p:sp>
        <p:nvSpPr>
          <p:cNvPr id="3" name="Vertical Text Placeholder 2"/>
          <p:cNvSpPr>
            <a:spLocks noGrp="1"/>
          </p:cNvSpPr>
          <p:nvPr>
            <p:ph type="body" orient="vert" idx="1"/>
          </p:nvPr>
        </p:nvSpPr>
        <p:spPr>
          <a:xfrm>
            <a:off x="457647" y="205941"/>
            <a:ext cx="6064374" cy="42678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032523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4249394441"/>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18100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493420337"/>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47557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8160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515449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8516832"/>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32042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984208349"/>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96659285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940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1200489"/>
            <a:ext cx="2057176" cy="358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647" y="1200489"/>
            <a:ext cx="6064374" cy="3581363"/>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83253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411381199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366591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111472893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0808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a:prstGeom prst="rect">
            <a:avLst/>
          </a:prstGeom>
        </p:spPr>
        <p:txBody>
          <a:bodyPr vert="horz" lIns="57350" tIns="28675" rIns="57350" bIns="28675"/>
          <a:lstStyle/>
          <a:p>
            <a:r>
              <a:rPr lang="en-US"/>
              <a:t>Click to edit Master title style</a:t>
            </a:r>
          </a:p>
        </p:txBody>
      </p:sp>
    </p:spTree>
    <p:extLst>
      <p:ext uri="{BB962C8B-B14F-4D97-AF65-F5344CB8AC3E}">
        <p14:creationId xmlns:p14="http://schemas.microsoft.com/office/powerpoint/2010/main" val="3718384400"/>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890579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56531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44533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0956013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64714701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53891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1200489"/>
            <a:ext cx="2057176" cy="3581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647" y="1200489"/>
            <a:ext cx="6064374" cy="3581363"/>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73035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40505300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622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415365600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329896"/>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6484" y="2524871"/>
            <a:ext cx="2009180" cy="1741289"/>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2820" y="2524871"/>
            <a:ext cx="2009180" cy="1741289"/>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10804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5411039"/>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482923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340274"/>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70790863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133195843"/>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370969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0622" y="743396"/>
            <a:ext cx="1031379" cy="3522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6485" y="743396"/>
            <a:ext cx="2986980" cy="352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69111"/>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p:spPr>
        <p:txBody>
          <a:bodyPr/>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250127563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3019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30491806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p:spPr>
        <p:txBody>
          <a:bodyPr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181416303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6484" y="2524871"/>
            <a:ext cx="2009180" cy="1741289"/>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2820" y="2524871"/>
            <a:ext cx="2009180" cy="1741289"/>
          </a:xfrm>
        </p:spPr>
        <p:txBody>
          <a:bodyPr/>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85229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p:spPr>
        <p:txBody>
          <a:bodyPr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p:spPr>
        <p:txBody>
          <a:bodyPr/>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18155"/>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912993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49499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p:spPr>
        <p:txBody>
          <a:bodyPr/>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32218450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p:spPr>
        <p:txBody>
          <a:bodyPr/>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p:spPr>
        <p:txBody>
          <a:bodyPr/>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37012467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104508"/>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40622" y="743396"/>
            <a:ext cx="1031379" cy="3522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6485" y="743396"/>
            <a:ext cx="2986980" cy="3522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226734"/>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54" y="1598140"/>
            <a:ext cx="7773293" cy="1102537"/>
          </a:xfrm>
        </p:spPr>
        <p:txBody>
          <a:bodyPr/>
          <a:lstStyle/>
          <a:p>
            <a:r>
              <a:rPr lang="en-US"/>
              <a:t>Click to edit Master title style</a:t>
            </a:r>
          </a:p>
        </p:txBody>
      </p:sp>
      <p:sp>
        <p:nvSpPr>
          <p:cNvPr id="3" name="Subtitle 2"/>
          <p:cNvSpPr>
            <a:spLocks noGrp="1"/>
          </p:cNvSpPr>
          <p:nvPr>
            <p:ph type="subTitle" idx="1"/>
          </p:nvPr>
        </p:nvSpPr>
        <p:spPr>
          <a:xfrm>
            <a:off x="1371824" y="2914985"/>
            <a:ext cx="6400354" cy="1314338"/>
          </a:xfrm>
          <a:prstGeom prst="rect">
            <a:avLst/>
          </a:prstGeom>
        </p:spPr>
        <p:txBody>
          <a:bodyPr vert="horz" lIns="57350" tIns="28675" rIns="57350" bIns="28675"/>
          <a:lstStyle>
            <a:lvl1pPr marL="0" indent="0" algn="ctr">
              <a:buNone/>
              <a:defRPr/>
            </a:lvl1pPr>
            <a:lvl2pPr marL="286756" indent="0" algn="ctr">
              <a:buNone/>
              <a:defRPr/>
            </a:lvl2pPr>
            <a:lvl3pPr marL="573511" indent="0" algn="ctr">
              <a:buNone/>
              <a:defRPr/>
            </a:lvl3pPr>
            <a:lvl4pPr marL="860265" indent="0" algn="ctr">
              <a:buNone/>
              <a:defRPr/>
            </a:lvl4pPr>
            <a:lvl5pPr marL="1147022" indent="0" algn="ctr">
              <a:buNone/>
              <a:defRPr/>
            </a:lvl5pPr>
            <a:lvl6pPr marL="1433778" indent="0" algn="ctr">
              <a:buNone/>
              <a:defRPr/>
            </a:lvl6pPr>
            <a:lvl7pPr marL="1720534" indent="0" algn="ctr">
              <a:buNone/>
              <a:defRPr/>
            </a:lvl7pPr>
            <a:lvl8pPr marL="2007290" indent="0" algn="ctr">
              <a:buNone/>
              <a:defRPr/>
            </a:lvl8pPr>
            <a:lvl9pPr marL="2294045" indent="0" algn="ctr">
              <a:buNone/>
              <a:defRPr/>
            </a:lvl9pPr>
          </a:lstStyle>
          <a:p>
            <a:r>
              <a:rPr lang="en-US"/>
              <a:t>Click to edit Master subtitle style</a:t>
            </a:r>
          </a:p>
        </p:txBody>
      </p:sp>
    </p:spTree>
    <p:extLst>
      <p:ext uri="{BB962C8B-B14F-4D97-AF65-F5344CB8AC3E}">
        <p14:creationId xmlns:p14="http://schemas.microsoft.com/office/powerpoint/2010/main" val="38255241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a:prstGeom prst="rect">
            <a:avLst/>
          </a:prstGeom>
        </p:spPr>
        <p:txBody>
          <a:bodyPr vert="horz" lIns="57350" tIns="28675" rIns="57350" bIns="28675"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425683694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647" y="1200485"/>
            <a:ext cx="8228707" cy="3393839"/>
          </a:xfrm>
          <a:prstGeom prst="rect">
            <a:avLst/>
          </a:prstGeom>
        </p:spPr>
        <p:txBody>
          <a:bodyPr vert="horz"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32462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89" y="3305104"/>
            <a:ext cx="7772176" cy="1021333"/>
          </a:xfrm>
        </p:spPr>
        <p:txBody>
          <a:bodyPr anchor="t"/>
          <a:lstStyle>
            <a:lvl1pPr algn="l">
              <a:defRPr sz="2500" b="1" cap="all"/>
            </a:lvl1pPr>
          </a:lstStyle>
          <a:p>
            <a:r>
              <a:rPr lang="en-US"/>
              <a:t>Click to edit Master title style</a:t>
            </a:r>
          </a:p>
        </p:txBody>
      </p:sp>
      <p:sp>
        <p:nvSpPr>
          <p:cNvPr id="3" name="Text Placeholder 2"/>
          <p:cNvSpPr>
            <a:spLocks noGrp="1"/>
          </p:cNvSpPr>
          <p:nvPr>
            <p:ph type="body" idx="1"/>
          </p:nvPr>
        </p:nvSpPr>
        <p:spPr>
          <a:xfrm>
            <a:off x="722189" y="2179964"/>
            <a:ext cx="7772176" cy="1125141"/>
          </a:xfrm>
          <a:prstGeom prst="rect">
            <a:avLst/>
          </a:prstGeom>
        </p:spPr>
        <p:txBody>
          <a:bodyPr vert="horz" lIns="57350" tIns="28675" rIns="57350" bIns="28675" anchor="b"/>
          <a:lstStyle>
            <a:lvl1pPr marL="0" indent="0">
              <a:buNone/>
              <a:defRPr sz="1300"/>
            </a:lvl1pPr>
            <a:lvl2pPr marL="286756" indent="0">
              <a:buNone/>
              <a:defRPr sz="1100"/>
            </a:lvl2pPr>
            <a:lvl3pPr marL="573511" indent="0">
              <a:buNone/>
              <a:defRPr sz="1000"/>
            </a:lvl3pPr>
            <a:lvl4pPr marL="860265" indent="0">
              <a:buNone/>
              <a:defRPr sz="900"/>
            </a:lvl4pPr>
            <a:lvl5pPr marL="1147022" indent="0">
              <a:buNone/>
              <a:defRPr sz="900"/>
            </a:lvl5pPr>
            <a:lvl6pPr marL="1433778" indent="0">
              <a:buNone/>
              <a:defRPr sz="900"/>
            </a:lvl6pPr>
            <a:lvl7pPr marL="1720534" indent="0">
              <a:buNone/>
              <a:defRPr sz="900"/>
            </a:lvl7pPr>
            <a:lvl8pPr marL="2007290" indent="0">
              <a:buNone/>
              <a:defRPr sz="900"/>
            </a:lvl8pPr>
            <a:lvl9pPr marL="2294045" indent="0">
              <a:buNone/>
              <a:defRPr sz="900"/>
            </a:lvl9pPr>
          </a:lstStyle>
          <a:p>
            <a:pPr lvl="0"/>
            <a:r>
              <a:rPr lang="en-US"/>
              <a:t>Click to edit Master text styles</a:t>
            </a:r>
          </a:p>
        </p:txBody>
      </p:sp>
    </p:spTree>
    <p:extLst>
      <p:ext uri="{BB962C8B-B14F-4D97-AF65-F5344CB8AC3E}">
        <p14:creationId xmlns:p14="http://schemas.microsoft.com/office/powerpoint/2010/main" val="265649652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648"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5579" y="1200485"/>
            <a:ext cx="4060775" cy="3393839"/>
          </a:xfrm>
          <a:prstGeom prst="rect">
            <a:avLst/>
          </a:prstGeom>
        </p:spPr>
        <p:txBody>
          <a:bodyPr vert="horz" lIns="57350" tIns="28675" rIns="57350" bIns="28675"/>
          <a:lstStyle>
            <a:lvl1pPr>
              <a:defRPr sz="1800"/>
            </a:lvl1pPr>
            <a:lvl2pPr>
              <a:defRPr sz="15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6766936"/>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647" y="205941"/>
            <a:ext cx="8228707"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647" y="1151093"/>
            <a:ext cx="4039568"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4" name="Content Placeholder 3"/>
          <p:cNvSpPr>
            <a:spLocks noGrp="1"/>
          </p:cNvSpPr>
          <p:nvPr>
            <p:ph sz="half" idx="2"/>
          </p:nvPr>
        </p:nvSpPr>
        <p:spPr>
          <a:xfrm>
            <a:off x="457647" y="1630784"/>
            <a:ext cx="4039568"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4555" y="1151093"/>
            <a:ext cx="4041799" cy="479691"/>
          </a:xfrm>
          <a:prstGeom prst="rect">
            <a:avLst/>
          </a:prstGeom>
        </p:spPr>
        <p:txBody>
          <a:bodyPr vert="horz" lIns="57350" tIns="28675" rIns="57350" bIns="28675" anchor="b"/>
          <a:lstStyle>
            <a:lvl1pPr marL="0" indent="0">
              <a:buNone/>
              <a:defRPr sz="1500" b="1"/>
            </a:lvl1pPr>
            <a:lvl2pPr marL="286756" indent="0">
              <a:buNone/>
              <a:defRPr sz="1300" b="1"/>
            </a:lvl2pPr>
            <a:lvl3pPr marL="573511" indent="0">
              <a:buNone/>
              <a:defRPr sz="1100" b="1"/>
            </a:lvl3pPr>
            <a:lvl4pPr marL="860265" indent="0">
              <a:buNone/>
              <a:defRPr sz="1000" b="1"/>
            </a:lvl4pPr>
            <a:lvl5pPr marL="1147022" indent="0">
              <a:buNone/>
              <a:defRPr sz="1000" b="1"/>
            </a:lvl5pPr>
            <a:lvl6pPr marL="1433778" indent="0">
              <a:buNone/>
              <a:defRPr sz="1000" b="1"/>
            </a:lvl6pPr>
            <a:lvl7pPr marL="1720534" indent="0">
              <a:buNone/>
              <a:defRPr sz="1000" b="1"/>
            </a:lvl7pPr>
            <a:lvl8pPr marL="2007290" indent="0">
              <a:buNone/>
              <a:defRPr sz="1000" b="1"/>
            </a:lvl8pPr>
            <a:lvl9pPr marL="2294045"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644555" y="1630784"/>
            <a:ext cx="4041799" cy="2963540"/>
          </a:xfrm>
          <a:prstGeom prst="rect">
            <a:avLst/>
          </a:prstGeom>
        </p:spPr>
        <p:txBody>
          <a:bodyPr vert="horz" lIns="57350" tIns="28675" rIns="57350" bIns="28675"/>
          <a:lstStyle>
            <a:lvl1pPr>
              <a:defRPr sz="1500"/>
            </a:lvl1pPr>
            <a:lvl2pPr>
              <a:defRPr sz="13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39557"/>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3378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05684"/>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651" y="205109"/>
            <a:ext cx="3008189" cy="871481"/>
          </a:xfrm>
        </p:spPr>
        <p:txBody>
          <a:bodyPr anchor="b"/>
          <a:lstStyle>
            <a:lvl1pPr algn="l">
              <a:defRPr sz="1300" b="1"/>
            </a:lvl1pPr>
          </a:lstStyle>
          <a:p>
            <a:r>
              <a:rPr lang="en-US"/>
              <a:t>Click to edit Master title style</a:t>
            </a:r>
          </a:p>
        </p:txBody>
      </p:sp>
      <p:sp>
        <p:nvSpPr>
          <p:cNvPr id="3" name="Content Placeholder 2"/>
          <p:cNvSpPr>
            <a:spLocks noGrp="1"/>
          </p:cNvSpPr>
          <p:nvPr>
            <p:ph idx="1"/>
          </p:nvPr>
        </p:nvSpPr>
        <p:spPr>
          <a:xfrm>
            <a:off x="3575224" y="205104"/>
            <a:ext cx="5111130" cy="4389220"/>
          </a:xfrm>
          <a:prstGeom prst="rect">
            <a:avLst/>
          </a:prstGeom>
        </p:spPr>
        <p:txBody>
          <a:bodyPr vert="horz" lIns="57350" tIns="28675" rIns="57350" bIns="28675"/>
          <a:lstStyle>
            <a:lvl1pPr>
              <a:defRPr sz="20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651" y="1076590"/>
            <a:ext cx="3008189" cy="3517739"/>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411316916"/>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639" y="3600618"/>
            <a:ext cx="5486177" cy="425276"/>
          </a:xfrm>
        </p:spPr>
        <p:txBody>
          <a:bodyPr anchor="b"/>
          <a:lstStyle>
            <a:lvl1pPr algn="l">
              <a:defRPr sz="1300" b="1"/>
            </a:lvl1pPr>
          </a:lstStyle>
          <a:p>
            <a:r>
              <a:rPr lang="en-US"/>
              <a:t>Click to edit Master title style</a:t>
            </a:r>
          </a:p>
        </p:txBody>
      </p:sp>
      <p:sp>
        <p:nvSpPr>
          <p:cNvPr id="3" name="Picture Placeholder 2"/>
          <p:cNvSpPr>
            <a:spLocks noGrp="1"/>
          </p:cNvSpPr>
          <p:nvPr>
            <p:ph type="pic" idx="1"/>
          </p:nvPr>
        </p:nvSpPr>
        <p:spPr>
          <a:xfrm>
            <a:off x="1792639" y="459604"/>
            <a:ext cx="5486177" cy="3085765"/>
          </a:xfrm>
          <a:prstGeom prst="rect">
            <a:avLst/>
          </a:prstGeom>
        </p:spPr>
        <p:txBody>
          <a:bodyPr vert="horz" lIns="57350" tIns="28675" rIns="57350" bIns="28675"/>
          <a:lstStyle>
            <a:lvl1pPr marL="0" indent="0">
              <a:buNone/>
              <a:defRPr sz="2000"/>
            </a:lvl1pPr>
            <a:lvl2pPr marL="286756" indent="0">
              <a:buNone/>
              <a:defRPr sz="1800"/>
            </a:lvl2pPr>
            <a:lvl3pPr marL="573511" indent="0">
              <a:buNone/>
              <a:defRPr sz="1500"/>
            </a:lvl3pPr>
            <a:lvl4pPr marL="860265" indent="0">
              <a:buNone/>
              <a:defRPr sz="1300"/>
            </a:lvl4pPr>
            <a:lvl5pPr marL="1147022" indent="0">
              <a:buNone/>
              <a:defRPr sz="1300"/>
            </a:lvl5pPr>
            <a:lvl6pPr marL="1433778" indent="0">
              <a:buNone/>
              <a:defRPr sz="1300"/>
            </a:lvl6pPr>
            <a:lvl7pPr marL="1720534" indent="0">
              <a:buNone/>
              <a:defRPr sz="1300"/>
            </a:lvl7pPr>
            <a:lvl8pPr marL="2007290" indent="0">
              <a:buNone/>
              <a:defRPr sz="1300"/>
            </a:lvl8pPr>
            <a:lvl9pPr marL="2294045" indent="0">
              <a:buNone/>
              <a:defRPr sz="1300"/>
            </a:lvl9pPr>
          </a:lstStyle>
          <a:p>
            <a:pPr lvl="0"/>
            <a:endParaRPr lang="en-US" noProof="0">
              <a:sym typeface="Gill Sans" charset="0"/>
            </a:endParaRPr>
          </a:p>
        </p:txBody>
      </p:sp>
      <p:sp>
        <p:nvSpPr>
          <p:cNvPr id="4" name="Text Placeholder 3"/>
          <p:cNvSpPr>
            <a:spLocks noGrp="1"/>
          </p:cNvSpPr>
          <p:nvPr>
            <p:ph type="body" sz="half" idx="2"/>
          </p:nvPr>
        </p:nvSpPr>
        <p:spPr>
          <a:xfrm>
            <a:off x="1792639" y="4025898"/>
            <a:ext cx="5486177" cy="603591"/>
          </a:xfrm>
          <a:prstGeom prst="rect">
            <a:avLst/>
          </a:prstGeom>
        </p:spPr>
        <p:txBody>
          <a:bodyPr vert="horz" lIns="57350" tIns="28675" rIns="57350" bIns="28675"/>
          <a:lstStyle>
            <a:lvl1pPr marL="0" indent="0">
              <a:buNone/>
              <a:defRPr sz="900"/>
            </a:lvl1pPr>
            <a:lvl2pPr marL="286756" indent="0">
              <a:buNone/>
              <a:defRPr sz="800"/>
            </a:lvl2pPr>
            <a:lvl3pPr marL="573511" indent="0">
              <a:buNone/>
              <a:defRPr sz="600"/>
            </a:lvl3pPr>
            <a:lvl4pPr marL="860265" indent="0">
              <a:buNone/>
              <a:defRPr sz="600"/>
            </a:lvl4pPr>
            <a:lvl5pPr marL="1147022" indent="0">
              <a:buNone/>
              <a:defRPr sz="600"/>
            </a:lvl5pPr>
            <a:lvl6pPr marL="1433778" indent="0">
              <a:buNone/>
              <a:defRPr sz="600"/>
            </a:lvl6pPr>
            <a:lvl7pPr marL="1720534" indent="0">
              <a:buNone/>
              <a:defRPr sz="600"/>
            </a:lvl7pPr>
            <a:lvl8pPr marL="2007290" indent="0">
              <a:buNone/>
              <a:defRPr sz="600"/>
            </a:lvl8pPr>
            <a:lvl9pPr marL="2294045" indent="0">
              <a:buNone/>
              <a:defRPr sz="600"/>
            </a:lvl9pPr>
          </a:lstStyle>
          <a:p>
            <a:pPr lvl="0"/>
            <a:r>
              <a:rPr lang="en-US"/>
              <a:t>Click to edit Master text styles</a:t>
            </a:r>
          </a:p>
        </p:txBody>
      </p:sp>
    </p:spTree>
    <p:extLst>
      <p:ext uri="{BB962C8B-B14F-4D97-AF65-F5344CB8AC3E}">
        <p14:creationId xmlns:p14="http://schemas.microsoft.com/office/powerpoint/2010/main" val="2046560119"/>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647" y="1200485"/>
            <a:ext cx="8228707" cy="339383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117208"/>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177" y="133945"/>
            <a:ext cx="2057176" cy="44603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647" y="133945"/>
            <a:ext cx="6064374" cy="4460379"/>
          </a:xfrm>
          <a:prstGeom prst="rect">
            <a:avLst/>
          </a:prstGeom>
        </p:spPr>
        <p:txBody>
          <a:bodyPr vert="eaVert" lIns="57350" tIns="28675" rIns="57350" bIns="2867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3839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5" descr="green_bar.tif">
            <a:extLst>
              <a:ext uri="{FF2B5EF4-FFF2-40B4-BE49-F238E27FC236}">
                <a16:creationId xmlns:a16="http://schemas.microsoft.com/office/drawing/2014/main" id="{747F3E08-D240-49AF-B254-D79F451E74C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1905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3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300">
          <a:solidFill>
            <a:schemeClr val="tx1"/>
          </a:solidFill>
          <a:latin typeface="+mn-lt"/>
          <a:ea typeface="+mn-ea"/>
          <a:sym typeface="Gill Sans" charset="0"/>
        </a:defRPr>
      </a:lvl6pPr>
      <a:lvl7pPr marL="573511" algn="ctr" rtl="0" fontAlgn="base">
        <a:spcBef>
          <a:spcPct val="0"/>
        </a:spcBef>
        <a:spcAft>
          <a:spcPct val="0"/>
        </a:spcAft>
        <a:defRPr sz="2300">
          <a:solidFill>
            <a:schemeClr val="tx1"/>
          </a:solidFill>
          <a:latin typeface="+mn-lt"/>
          <a:ea typeface="+mn-ea"/>
          <a:sym typeface="Gill Sans" charset="0"/>
        </a:defRPr>
      </a:lvl7pPr>
      <a:lvl8pPr marL="860265" algn="ctr" rtl="0" fontAlgn="base">
        <a:spcBef>
          <a:spcPct val="0"/>
        </a:spcBef>
        <a:spcAft>
          <a:spcPct val="0"/>
        </a:spcAft>
        <a:defRPr sz="2300">
          <a:solidFill>
            <a:schemeClr val="tx1"/>
          </a:solidFill>
          <a:latin typeface="+mn-lt"/>
          <a:ea typeface="+mn-ea"/>
          <a:sym typeface="Gill Sans" charset="0"/>
        </a:defRPr>
      </a:lvl8pPr>
      <a:lvl9pPr marL="1147022" algn="ctr" rtl="0" fontAlgn="base">
        <a:spcBef>
          <a:spcPct val="0"/>
        </a:spcBef>
        <a:spcAft>
          <a:spcPct val="0"/>
        </a:spcAft>
        <a:defRPr sz="23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557213"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cs typeface="ＭＳ Ｐゴシック" charset="0"/>
          <a:sym typeface="Gill Sans" charset="0"/>
        </a:defRPr>
      </a:lvl1pPr>
      <a:lvl2pPr marL="8350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2pPr>
      <a:lvl3pPr marL="11144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3pPr>
      <a:lvl4pPr marL="13938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4pPr>
      <a:lvl5pPr marL="1671638"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5pPr>
      <a:lvl6pPr marL="1959496"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6pPr>
      <a:lvl7pPr marL="2246253"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7pPr>
      <a:lvl8pPr marL="2533006"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8pPr>
      <a:lvl9pPr marL="2819763"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9C9EC67C-F7BA-47E0-B6AD-07021257AFA1}"/>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
        <p:nvSpPr>
          <p:cNvPr id="10243" name="Rectangle 2">
            <a:extLst>
              <a:ext uri="{FF2B5EF4-FFF2-40B4-BE49-F238E27FC236}">
                <a16:creationId xmlns:a16="http://schemas.microsoft.com/office/drawing/2014/main" id="{2A3429C6-C1BC-4544-B033-2EFAB87AA3EA}"/>
              </a:ext>
            </a:extLst>
          </p:cNvPr>
          <p:cNvSpPr>
            <a:spLocks noGrp="1" noChangeArrowheads="1"/>
          </p:cNvSpPr>
          <p:nvPr>
            <p:ph type="body" idx="1"/>
          </p:nvPr>
        </p:nvSpPr>
        <p:spPr bwMode="auto">
          <a:xfrm>
            <a:off x="893763" y="1460500"/>
            <a:ext cx="354488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4762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cs typeface="ＭＳ Ｐゴシック" charset="0"/>
          <a:sym typeface="Gill Sans" charset="0"/>
        </a:defRPr>
      </a:lvl1pPr>
      <a:lvl2pPr marL="7556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2pPr>
      <a:lvl3pPr marL="10334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3pPr>
      <a:lvl4pPr marL="13128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4pPr>
      <a:lvl5pPr marL="1590675"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5pPr>
      <a:lvl6pPr marL="1878846"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6pPr>
      <a:lvl7pPr marL="2165603"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7pPr>
      <a:lvl8pPr marL="2452359"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8pPr>
      <a:lvl9pPr marL="2739115"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FB8CBC9D-805C-44D9-8738-EE12EAE6677D}"/>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
        <p:nvSpPr>
          <p:cNvPr id="11267" name="Rectangle 2">
            <a:extLst>
              <a:ext uri="{FF2B5EF4-FFF2-40B4-BE49-F238E27FC236}">
                <a16:creationId xmlns:a16="http://schemas.microsoft.com/office/drawing/2014/main" id="{68487D7E-0F04-4818-8357-56A26ED777EA}"/>
              </a:ext>
            </a:extLst>
          </p:cNvPr>
          <p:cNvSpPr>
            <a:spLocks noGrp="1" noChangeArrowheads="1"/>
          </p:cNvSpPr>
          <p:nvPr>
            <p:ph type="body" idx="1"/>
          </p:nvPr>
        </p:nvSpPr>
        <p:spPr bwMode="auto">
          <a:xfrm>
            <a:off x="893763" y="1460500"/>
            <a:ext cx="735806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4762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cs typeface="ＭＳ Ｐゴシック" charset="0"/>
          <a:sym typeface="Gill Sans" charset="0"/>
        </a:defRPr>
      </a:lvl1pPr>
      <a:lvl2pPr marL="7556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2pPr>
      <a:lvl3pPr marL="10334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3pPr>
      <a:lvl4pPr marL="13128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4pPr>
      <a:lvl5pPr marL="1590675"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5pPr>
      <a:lvl6pPr marL="1878846"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6pPr>
      <a:lvl7pPr marL="2165603"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7pPr>
      <a:lvl8pPr marL="2452359"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8pPr>
      <a:lvl9pPr marL="2739115"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E5521ED5-D2AB-4D14-A6E4-1D9C2BA4C42A}"/>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
        <p:nvSpPr>
          <p:cNvPr id="12291" name="Rectangle 2">
            <a:extLst>
              <a:ext uri="{FF2B5EF4-FFF2-40B4-BE49-F238E27FC236}">
                <a16:creationId xmlns:a16="http://schemas.microsoft.com/office/drawing/2014/main" id="{CFD3DED1-3100-4535-AF4C-F3E7260619F9}"/>
              </a:ext>
            </a:extLst>
          </p:cNvPr>
          <p:cNvSpPr>
            <a:spLocks noGrp="1" noChangeArrowheads="1"/>
          </p:cNvSpPr>
          <p:nvPr>
            <p:ph type="body" idx="1"/>
          </p:nvPr>
        </p:nvSpPr>
        <p:spPr bwMode="auto">
          <a:xfrm>
            <a:off x="5465763" y="1460500"/>
            <a:ext cx="278606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4762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cs typeface="ＭＳ Ｐゴシック" charset="0"/>
          <a:sym typeface="Gill Sans" charset="0"/>
        </a:defRPr>
      </a:lvl1pPr>
      <a:lvl2pPr marL="7556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2pPr>
      <a:lvl3pPr marL="10334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3pPr>
      <a:lvl4pPr marL="13128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4pPr>
      <a:lvl5pPr marL="1590675"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5pPr>
      <a:lvl6pPr marL="1878846"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6pPr>
      <a:lvl7pPr marL="2165603"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7pPr>
      <a:lvl8pPr marL="2452359"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8pPr>
      <a:lvl9pPr marL="2739115"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0EFC3673-6C45-4B40-B48A-D6602DE9A3AC}"/>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
        <p:nvSpPr>
          <p:cNvPr id="13315" name="Rectangle 2">
            <a:extLst>
              <a:ext uri="{FF2B5EF4-FFF2-40B4-BE49-F238E27FC236}">
                <a16:creationId xmlns:a16="http://schemas.microsoft.com/office/drawing/2014/main" id="{B23DAFCB-EE18-48D6-8F91-D2CF9E168EA0}"/>
              </a:ext>
            </a:extLst>
          </p:cNvPr>
          <p:cNvSpPr>
            <a:spLocks noGrp="1" noChangeArrowheads="1"/>
          </p:cNvSpPr>
          <p:nvPr>
            <p:ph type="body" idx="1"/>
          </p:nvPr>
        </p:nvSpPr>
        <p:spPr bwMode="auto">
          <a:xfrm>
            <a:off x="893763" y="1460500"/>
            <a:ext cx="3544887"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4762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cs typeface="ＭＳ Ｐゴシック" charset="0"/>
          <a:sym typeface="Gill Sans" charset="0"/>
        </a:defRPr>
      </a:lvl1pPr>
      <a:lvl2pPr marL="755650"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2pPr>
      <a:lvl3pPr marL="10334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3pPr>
      <a:lvl4pPr marL="1312863"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4pPr>
      <a:lvl5pPr marL="1590675" indent="-309563" algn="l" rtl="0" eaLnBrk="0" fontAlgn="base" hangingPunct="0">
        <a:spcBef>
          <a:spcPts val="2388"/>
        </a:spcBef>
        <a:spcAft>
          <a:spcPct val="0"/>
        </a:spcAft>
        <a:buSzPct val="171000"/>
        <a:buFont typeface="Gill Sans" charset="0"/>
        <a:buChar char="•"/>
        <a:defRPr sz="2000">
          <a:solidFill>
            <a:schemeClr val="tx1"/>
          </a:solidFill>
          <a:latin typeface="+mn-lt"/>
          <a:ea typeface="MS PGothic" panose="020B0600070205080204" pitchFamily="34" charset="-128"/>
          <a:sym typeface="Gill Sans" charset="0"/>
        </a:defRPr>
      </a:lvl5pPr>
      <a:lvl6pPr marL="1878846"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6pPr>
      <a:lvl7pPr marL="2165603"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7pPr>
      <a:lvl8pPr marL="2452359"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8pPr>
      <a:lvl9pPr marL="2739115" indent="-309656" algn="l" rtl="0" fontAlgn="base">
        <a:spcBef>
          <a:spcPts val="2385"/>
        </a:spcBef>
        <a:spcAft>
          <a:spcPct val="0"/>
        </a:spcAft>
        <a:buSzPct val="171000"/>
        <a:buFont typeface="Gill Sans" charset="0"/>
        <a:buChar char="•"/>
        <a:defRPr sz="20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7C87AF8C-1878-425D-B254-EDF47E34D4F7}"/>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
        <p:nvSpPr>
          <p:cNvPr id="2051" name="Rectangle 2">
            <a:extLst>
              <a:ext uri="{FF2B5EF4-FFF2-40B4-BE49-F238E27FC236}">
                <a16:creationId xmlns:a16="http://schemas.microsoft.com/office/drawing/2014/main" id="{424EEBA4-B46F-4B49-B091-1D9CD3A2F3F2}"/>
              </a:ext>
            </a:extLst>
          </p:cNvPr>
          <p:cNvSpPr>
            <a:spLocks noGrp="1" noChangeArrowheads="1"/>
          </p:cNvSpPr>
          <p:nvPr>
            <p:ph type="body" idx="1"/>
          </p:nvPr>
        </p:nvSpPr>
        <p:spPr bwMode="auto">
          <a:xfrm>
            <a:off x="893763" y="1460500"/>
            <a:ext cx="7358062"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525463"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cs typeface="ＭＳ Ｐゴシック" charset="0"/>
          <a:sym typeface="Gill Sans" charset="0"/>
        </a:defRPr>
      </a:lvl1pPr>
      <a:lvl2pPr marL="80327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2pPr>
      <a:lvl3pPr marL="108267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3pPr>
      <a:lvl4pPr marL="136207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4pPr>
      <a:lvl5pPr marL="1639888"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5pPr>
      <a:lvl6pPr marL="1927635"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6pPr>
      <a:lvl7pPr marL="2214390"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7pPr>
      <a:lvl8pPr marL="2501146"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8pPr>
      <a:lvl9pPr marL="2787901"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D7D9AF62-6C7A-427A-9C8E-A5424F5D7791}"/>
              </a:ext>
            </a:extLst>
          </p:cNvPr>
          <p:cNvSpPr>
            <a:spLocks noGrp="1" noChangeArrowheads="1"/>
          </p:cNvSpPr>
          <p:nvPr>
            <p:ph type="title"/>
          </p:nvPr>
        </p:nvSpPr>
        <p:spPr bwMode="auto">
          <a:xfrm>
            <a:off x="893763" y="1566863"/>
            <a:ext cx="7358062"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3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300">
          <a:solidFill>
            <a:schemeClr val="tx1"/>
          </a:solidFill>
          <a:latin typeface="+mn-lt"/>
          <a:ea typeface="+mn-ea"/>
          <a:sym typeface="Gill Sans" charset="0"/>
        </a:defRPr>
      </a:lvl6pPr>
      <a:lvl7pPr marL="573511" algn="ctr" rtl="0" fontAlgn="base">
        <a:spcBef>
          <a:spcPct val="0"/>
        </a:spcBef>
        <a:spcAft>
          <a:spcPct val="0"/>
        </a:spcAft>
        <a:defRPr sz="2300">
          <a:solidFill>
            <a:schemeClr val="tx1"/>
          </a:solidFill>
          <a:latin typeface="+mn-lt"/>
          <a:ea typeface="+mn-ea"/>
          <a:sym typeface="Gill Sans" charset="0"/>
        </a:defRPr>
      </a:lvl7pPr>
      <a:lvl8pPr marL="860265" algn="ctr" rtl="0" fontAlgn="base">
        <a:spcBef>
          <a:spcPct val="0"/>
        </a:spcBef>
        <a:spcAft>
          <a:spcPct val="0"/>
        </a:spcAft>
        <a:defRPr sz="2300">
          <a:solidFill>
            <a:schemeClr val="tx1"/>
          </a:solidFill>
          <a:latin typeface="+mn-lt"/>
          <a:ea typeface="+mn-ea"/>
          <a:sym typeface="Gill Sans" charset="0"/>
        </a:defRPr>
      </a:lvl8pPr>
      <a:lvl9pPr marL="1147022" algn="ctr" rtl="0" fontAlgn="base">
        <a:spcBef>
          <a:spcPct val="0"/>
        </a:spcBef>
        <a:spcAft>
          <a:spcPct val="0"/>
        </a:spcAft>
        <a:defRPr sz="23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DF3117D0-7D1F-4B7A-B768-BE7CE9CCBB9C}"/>
              </a:ext>
            </a:extLst>
          </p:cNvPr>
          <p:cNvSpPr>
            <a:spLocks noGrp="1" noChangeArrowheads="1"/>
          </p:cNvSpPr>
          <p:nvPr>
            <p:ph type="body" idx="1"/>
          </p:nvPr>
        </p:nvSpPr>
        <p:spPr bwMode="auto">
          <a:xfrm>
            <a:off x="893763" y="669925"/>
            <a:ext cx="7358062"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525463" indent="-357188" algn="l" rtl="0" eaLnBrk="0" fontAlgn="base" hangingPunct="0">
        <a:spcBef>
          <a:spcPts val="3013"/>
        </a:spcBef>
        <a:spcAft>
          <a:spcPct val="0"/>
        </a:spcAft>
        <a:buSzPct val="171000"/>
        <a:buFont typeface="Gill Sans" charset="0"/>
        <a:buChar char="•"/>
        <a:defRPr sz="2600">
          <a:solidFill>
            <a:schemeClr val="tx1"/>
          </a:solidFill>
          <a:latin typeface="+mn-lt"/>
          <a:ea typeface="MS PGothic" panose="020B0600070205080204" pitchFamily="34" charset="-128"/>
          <a:cs typeface="ＭＳ Ｐゴシック" charset="0"/>
          <a:sym typeface="Gill Sans" charset="0"/>
        </a:defRPr>
      </a:lvl1pPr>
      <a:lvl2pPr marL="803275" indent="-357188" algn="l" rtl="0" eaLnBrk="0" fontAlgn="base" hangingPunct="0">
        <a:spcBef>
          <a:spcPts val="3013"/>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2pPr>
      <a:lvl3pPr marL="1082675" indent="-357188" algn="l" rtl="0" eaLnBrk="0" fontAlgn="base" hangingPunct="0">
        <a:spcBef>
          <a:spcPts val="3013"/>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3pPr>
      <a:lvl4pPr marL="1362075" indent="-357188" algn="l" rtl="0" eaLnBrk="0" fontAlgn="base" hangingPunct="0">
        <a:spcBef>
          <a:spcPts val="3013"/>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4pPr>
      <a:lvl5pPr marL="1639888" indent="-357188" algn="l" rtl="0" eaLnBrk="0" fontAlgn="base" hangingPunct="0">
        <a:spcBef>
          <a:spcPts val="3013"/>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5pPr>
      <a:lvl6pPr marL="1927635" indent="-358446" algn="l" rtl="0" fontAlgn="base">
        <a:spcBef>
          <a:spcPts val="3012"/>
        </a:spcBef>
        <a:spcAft>
          <a:spcPct val="0"/>
        </a:spcAft>
        <a:buSzPct val="171000"/>
        <a:buFont typeface="Gill Sans" charset="0"/>
        <a:buChar char="•"/>
        <a:defRPr sz="2600">
          <a:solidFill>
            <a:schemeClr val="tx1"/>
          </a:solidFill>
          <a:latin typeface="+mn-lt"/>
          <a:ea typeface="+mn-ea"/>
          <a:sym typeface="Gill Sans" charset="0"/>
        </a:defRPr>
      </a:lvl6pPr>
      <a:lvl7pPr marL="2214390" indent="-358446" algn="l" rtl="0" fontAlgn="base">
        <a:spcBef>
          <a:spcPts val="3012"/>
        </a:spcBef>
        <a:spcAft>
          <a:spcPct val="0"/>
        </a:spcAft>
        <a:buSzPct val="171000"/>
        <a:buFont typeface="Gill Sans" charset="0"/>
        <a:buChar char="•"/>
        <a:defRPr sz="2600">
          <a:solidFill>
            <a:schemeClr val="tx1"/>
          </a:solidFill>
          <a:latin typeface="+mn-lt"/>
          <a:ea typeface="+mn-ea"/>
          <a:sym typeface="Gill Sans" charset="0"/>
        </a:defRPr>
      </a:lvl7pPr>
      <a:lvl8pPr marL="2501146" indent="-358446" algn="l" rtl="0" fontAlgn="base">
        <a:spcBef>
          <a:spcPts val="3012"/>
        </a:spcBef>
        <a:spcAft>
          <a:spcPct val="0"/>
        </a:spcAft>
        <a:buSzPct val="171000"/>
        <a:buFont typeface="Gill Sans" charset="0"/>
        <a:buChar char="•"/>
        <a:defRPr sz="2600">
          <a:solidFill>
            <a:schemeClr val="tx1"/>
          </a:solidFill>
          <a:latin typeface="+mn-lt"/>
          <a:ea typeface="+mn-ea"/>
          <a:sym typeface="Gill Sans" charset="0"/>
        </a:defRPr>
      </a:lvl8pPr>
      <a:lvl9pPr marL="2787901" indent="-358446" algn="l" rtl="0" fontAlgn="base">
        <a:spcBef>
          <a:spcPts val="3012"/>
        </a:spcBef>
        <a:spcAft>
          <a:spcPct val="0"/>
        </a:spcAft>
        <a:buSzPct val="171000"/>
        <a:buFont typeface="Gill Sans" charset="0"/>
        <a:buChar char="•"/>
        <a:defRPr sz="26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7FE686B9-1D90-4ABB-B69D-703BF5A1AB55}"/>
              </a:ext>
            </a:extLst>
          </p:cNvPr>
          <p:cNvSpPr>
            <a:spLocks noGrp="1" noChangeArrowheads="1"/>
          </p:cNvSpPr>
          <p:nvPr>
            <p:ph type="title"/>
          </p:nvPr>
        </p:nvSpPr>
        <p:spPr bwMode="auto">
          <a:xfrm>
            <a:off x="893763" y="3884613"/>
            <a:ext cx="7358062"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3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300">
          <a:solidFill>
            <a:schemeClr val="tx1"/>
          </a:solidFill>
          <a:latin typeface="+mn-lt"/>
          <a:ea typeface="+mn-ea"/>
          <a:sym typeface="Gill Sans" charset="0"/>
        </a:defRPr>
      </a:lvl6pPr>
      <a:lvl7pPr marL="573511" algn="ctr" rtl="0" fontAlgn="base">
        <a:spcBef>
          <a:spcPct val="0"/>
        </a:spcBef>
        <a:spcAft>
          <a:spcPct val="0"/>
        </a:spcAft>
        <a:defRPr sz="2300">
          <a:solidFill>
            <a:schemeClr val="tx1"/>
          </a:solidFill>
          <a:latin typeface="+mn-lt"/>
          <a:ea typeface="+mn-ea"/>
          <a:sym typeface="Gill Sans" charset="0"/>
        </a:defRPr>
      </a:lvl7pPr>
      <a:lvl8pPr marL="860265" algn="ctr" rtl="0" fontAlgn="base">
        <a:spcBef>
          <a:spcPct val="0"/>
        </a:spcBef>
        <a:spcAft>
          <a:spcPct val="0"/>
        </a:spcAft>
        <a:defRPr sz="2300">
          <a:solidFill>
            <a:schemeClr val="tx1"/>
          </a:solidFill>
          <a:latin typeface="+mn-lt"/>
          <a:ea typeface="+mn-ea"/>
          <a:sym typeface="Gill Sans" charset="0"/>
        </a:defRPr>
      </a:lvl8pPr>
      <a:lvl9pPr marL="1147022" algn="ctr" rtl="0" fontAlgn="base">
        <a:spcBef>
          <a:spcPct val="0"/>
        </a:spcBef>
        <a:spcAft>
          <a:spcPct val="0"/>
        </a:spcAft>
        <a:defRPr sz="23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F54F3453-F9A9-4ADC-BB65-9B99DA240F96}"/>
              </a:ext>
            </a:extLst>
          </p:cNvPr>
          <p:cNvSpPr>
            <a:spLocks noGrp="1" noChangeArrowheads="1"/>
          </p:cNvSpPr>
          <p:nvPr>
            <p:ph type="title"/>
          </p:nvPr>
        </p:nvSpPr>
        <p:spPr bwMode="auto">
          <a:xfrm>
            <a:off x="893763" y="3884613"/>
            <a:ext cx="7358062" cy="89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3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300">
          <a:solidFill>
            <a:schemeClr val="tx1"/>
          </a:solidFill>
          <a:latin typeface="+mn-lt"/>
          <a:ea typeface="+mn-ea"/>
          <a:sym typeface="Gill Sans" charset="0"/>
        </a:defRPr>
      </a:lvl6pPr>
      <a:lvl7pPr marL="573511" algn="ctr" rtl="0" fontAlgn="base">
        <a:spcBef>
          <a:spcPct val="0"/>
        </a:spcBef>
        <a:spcAft>
          <a:spcPct val="0"/>
        </a:spcAft>
        <a:defRPr sz="2300">
          <a:solidFill>
            <a:schemeClr val="tx1"/>
          </a:solidFill>
          <a:latin typeface="+mn-lt"/>
          <a:ea typeface="+mn-ea"/>
          <a:sym typeface="Gill Sans" charset="0"/>
        </a:defRPr>
      </a:lvl7pPr>
      <a:lvl8pPr marL="860265" algn="ctr" rtl="0" fontAlgn="base">
        <a:spcBef>
          <a:spcPct val="0"/>
        </a:spcBef>
        <a:spcAft>
          <a:spcPct val="0"/>
        </a:spcAft>
        <a:defRPr sz="2300">
          <a:solidFill>
            <a:schemeClr val="tx1"/>
          </a:solidFill>
          <a:latin typeface="+mn-lt"/>
          <a:ea typeface="+mn-ea"/>
          <a:sym typeface="Gill Sans" charset="0"/>
        </a:defRPr>
      </a:lvl8pPr>
      <a:lvl9pPr marL="1147022" algn="ctr" rtl="0" fontAlgn="base">
        <a:spcBef>
          <a:spcPct val="0"/>
        </a:spcBef>
        <a:spcAft>
          <a:spcPct val="0"/>
        </a:spcAft>
        <a:defRPr sz="23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B95EBC3A-93E6-4541-BBCA-15BB3897A169}"/>
              </a:ext>
            </a:extLst>
          </p:cNvPr>
          <p:cNvSpPr>
            <a:spLocks noGrp="1" noChangeArrowheads="1"/>
          </p:cNvSpPr>
          <p:nvPr>
            <p:ph type="body" idx="1"/>
          </p:nvPr>
        </p:nvSpPr>
        <p:spPr bwMode="auto">
          <a:xfrm>
            <a:off x="446088" y="2524125"/>
            <a:ext cx="4125912"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7171" name="Rectangle 2">
            <a:extLst>
              <a:ext uri="{FF2B5EF4-FFF2-40B4-BE49-F238E27FC236}">
                <a16:creationId xmlns:a16="http://schemas.microsoft.com/office/drawing/2014/main" id="{D21D97F5-AE76-4565-9B73-62C7AC7FF1BC}"/>
              </a:ext>
            </a:extLst>
          </p:cNvPr>
          <p:cNvSpPr>
            <a:spLocks noGrp="1" noChangeArrowheads="1"/>
          </p:cNvSpPr>
          <p:nvPr>
            <p:ph type="title"/>
          </p:nvPr>
        </p:nvSpPr>
        <p:spPr bwMode="auto">
          <a:xfrm>
            <a:off x="446088" y="742950"/>
            <a:ext cx="4125912"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b"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txStyles>
    <p:titleStyle>
      <a:lvl1pPr algn="ctr" rtl="0" eaLnBrk="0" fontAlgn="base" hangingPunct="0">
        <a:spcBef>
          <a:spcPct val="0"/>
        </a:spcBef>
        <a:spcAft>
          <a:spcPct val="0"/>
        </a:spcAft>
        <a:defRPr sz="44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44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44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44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44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1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100">
          <a:solidFill>
            <a:schemeClr val="tx1"/>
          </a:solidFill>
          <a:latin typeface="+mn-lt"/>
          <a:ea typeface="+mn-ea"/>
          <a:sym typeface="Gill Sans" charset="0"/>
        </a:defRPr>
      </a:lvl6pPr>
      <a:lvl7pPr marL="573511" algn="ctr" rtl="0" fontAlgn="base">
        <a:spcBef>
          <a:spcPct val="0"/>
        </a:spcBef>
        <a:spcAft>
          <a:spcPct val="0"/>
        </a:spcAft>
        <a:defRPr sz="2100">
          <a:solidFill>
            <a:schemeClr val="tx1"/>
          </a:solidFill>
          <a:latin typeface="+mn-lt"/>
          <a:ea typeface="+mn-ea"/>
          <a:sym typeface="Gill Sans" charset="0"/>
        </a:defRPr>
      </a:lvl7pPr>
      <a:lvl8pPr marL="860265" algn="ctr" rtl="0" fontAlgn="base">
        <a:spcBef>
          <a:spcPct val="0"/>
        </a:spcBef>
        <a:spcAft>
          <a:spcPct val="0"/>
        </a:spcAft>
        <a:defRPr sz="2100">
          <a:solidFill>
            <a:schemeClr val="tx1"/>
          </a:solidFill>
          <a:latin typeface="+mn-lt"/>
          <a:ea typeface="+mn-ea"/>
          <a:sym typeface="Gill Sans" charset="0"/>
        </a:defRPr>
      </a:lvl8pPr>
      <a:lvl9pPr marL="1147022" algn="ctr" rtl="0" fontAlgn="base">
        <a:spcBef>
          <a:spcPct val="0"/>
        </a:spcBef>
        <a:spcAft>
          <a:spcPct val="0"/>
        </a:spcAft>
        <a:defRPr sz="21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41BA0BF0-B90C-4CA9-814A-86D25BEF7C64}"/>
              </a:ext>
            </a:extLst>
          </p:cNvPr>
          <p:cNvSpPr>
            <a:spLocks noGrp="1" noChangeArrowheads="1"/>
          </p:cNvSpPr>
          <p:nvPr>
            <p:ph type="body" idx="1"/>
          </p:nvPr>
        </p:nvSpPr>
        <p:spPr bwMode="auto">
          <a:xfrm>
            <a:off x="446088" y="2524125"/>
            <a:ext cx="4125912"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8195" name="Rectangle 2">
            <a:extLst>
              <a:ext uri="{FF2B5EF4-FFF2-40B4-BE49-F238E27FC236}">
                <a16:creationId xmlns:a16="http://schemas.microsoft.com/office/drawing/2014/main" id="{E41E050B-41B2-417F-8E12-1A3E9E824752}"/>
              </a:ext>
            </a:extLst>
          </p:cNvPr>
          <p:cNvSpPr>
            <a:spLocks noGrp="1" noChangeArrowheads="1"/>
          </p:cNvSpPr>
          <p:nvPr>
            <p:ph type="title"/>
          </p:nvPr>
        </p:nvSpPr>
        <p:spPr bwMode="auto">
          <a:xfrm>
            <a:off x="446088" y="742950"/>
            <a:ext cx="4125912"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b"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ransition/>
  <p:txStyles>
    <p:titleStyle>
      <a:lvl1pPr algn="ctr" rtl="0" eaLnBrk="0" fontAlgn="base" hangingPunct="0">
        <a:spcBef>
          <a:spcPct val="0"/>
        </a:spcBef>
        <a:spcAft>
          <a:spcPct val="0"/>
        </a:spcAft>
        <a:defRPr sz="44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44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44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44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44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4400">
          <a:solidFill>
            <a:schemeClr val="tx1"/>
          </a:solidFill>
          <a:latin typeface="Gill Sans" charset="0"/>
          <a:ea typeface="ＭＳ Ｐゴシック" charset="0"/>
          <a:sym typeface="Gill Sans" charset="0"/>
        </a:defRPr>
      </a:lvl9pPr>
    </p:titleStyle>
    <p:bodyStyle>
      <a:lvl1pPr marL="342900" indent="-342900" algn="ctr" rtl="0" eaLnBrk="0" fontAlgn="base" hangingPunct="0">
        <a:spcBef>
          <a:spcPct val="0"/>
        </a:spcBef>
        <a:spcAft>
          <a:spcPct val="0"/>
        </a:spcAft>
        <a:defRPr sz="21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1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100">
          <a:solidFill>
            <a:schemeClr val="tx1"/>
          </a:solidFill>
          <a:latin typeface="+mn-lt"/>
          <a:ea typeface="+mn-ea"/>
          <a:sym typeface="Gill Sans" charset="0"/>
        </a:defRPr>
      </a:lvl6pPr>
      <a:lvl7pPr marL="573511" algn="ctr" rtl="0" fontAlgn="base">
        <a:spcBef>
          <a:spcPct val="0"/>
        </a:spcBef>
        <a:spcAft>
          <a:spcPct val="0"/>
        </a:spcAft>
        <a:defRPr sz="2100">
          <a:solidFill>
            <a:schemeClr val="tx1"/>
          </a:solidFill>
          <a:latin typeface="+mn-lt"/>
          <a:ea typeface="+mn-ea"/>
          <a:sym typeface="Gill Sans" charset="0"/>
        </a:defRPr>
      </a:lvl7pPr>
      <a:lvl8pPr marL="860265" algn="ctr" rtl="0" fontAlgn="base">
        <a:spcBef>
          <a:spcPct val="0"/>
        </a:spcBef>
        <a:spcAft>
          <a:spcPct val="0"/>
        </a:spcAft>
        <a:defRPr sz="2100">
          <a:solidFill>
            <a:schemeClr val="tx1"/>
          </a:solidFill>
          <a:latin typeface="+mn-lt"/>
          <a:ea typeface="+mn-ea"/>
          <a:sym typeface="Gill Sans" charset="0"/>
        </a:defRPr>
      </a:lvl8pPr>
      <a:lvl9pPr marL="1147022" algn="ctr" rtl="0" fontAlgn="base">
        <a:spcBef>
          <a:spcPct val="0"/>
        </a:spcBef>
        <a:spcAft>
          <a:spcPct val="0"/>
        </a:spcAft>
        <a:defRPr sz="21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879E5024-1D28-4A51-A0D9-3E63D20CF68F}"/>
              </a:ext>
            </a:extLst>
          </p:cNvPr>
          <p:cNvSpPr>
            <a:spLocks noGrp="1" noChangeArrowheads="1"/>
          </p:cNvSpPr>
          <p:nvPr>
            <p:ph type="title"/>
          </p:nvPr>
        </p:nvSpPr>
        <p:spPr bwMode="auto">
          <a:xfrm>
            <a:off x="893763" y="133350"/>
            <a:ext cx="7358062"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863" tIns="31863" rIns="31863" bIns="31863" numCol="1" anchor="ctr" anchorCtr="0" compatLnSpc="1">
            <a:prstTxWarp prst="textNoShape">
              <a:avLst/>
            </a:prstTxWarp>
          </a:bodyPr>
          <a:lstStyle/>
          <a:p>
            <a:pPr lvl="0"/>
            <a:r>
              <a:rPr lang="en-US" alt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p:txStyles>
    <p:titleStyle>
      <a:lvl1pPr algn="ctr" rtl="0" eaLnBrk="0" fontAlgn="base" hangingPunct="0">
        <a:spcBef>
          <a:spcPct val="0"/>
        </a:spcBef>
        <a:spcAft>
          <a:spcPct val="0"/>
        </a:spcAft>
        <a:defRPr sz="5300">
          <a:solidFill>
            <a:schemeClr val="tx1"/>
          </a:solidFill>
          <a:latin typeface="+mj-lt"/>
          <a:ea typeface="MS PGothic" panose="020B0600070205080204" pitchFamily="34" charset="-128"/>
          <a:cs typeface="ＭＳ Ｐゴシック" charset="0"/>
          <a:sym typeface="Gill Sans" charset="0"/>
        </a:defRPr>
      </a:lvl1pPr>
      <a:lvl2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2pPr>
      <a:lvl3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3pPr>
      <a:lvl4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4pPr>
      <a:lvl5pPr algn="ctr" rtl="0" eaLnBrk="0" fontAlgn="base" hangingPunct="0">
        <a:spcBef>
          <a:spcPct val="0"/>
        </a:spcBef>
        <a:spcAft>
          <a:spcPct val="0"/>
        </a:spcAft>
        <a:defRPr sz="5300">
          <a:solidFill>
            <a:schemeClr val="tx1"/>
          </a:solidFill>
          <a:latin typeface="Gill Sans" charset="0"/>
          <a:ea typeface="MS PGothic" panose="020B0600070205080204" pitchFamily="34" charset="-128"/>
          <a:cs typeface="ＭＳ Ｐゴシック" charset="0"/>
          <a:sym typeface="Gill Sans" charset="0"/>
        </a:defRPr>
      </a:lvl5pPr>
      <a:lvl6pPr marL="286756" algn="ctr" rtl="0" fontAlgn="base">
        <a:spcBef>
          <a:spcPct val="0"/>
        </a:spcBef>
        <a:spcAft>
          <a:spcPct val="0"/>
        </a:spcAft>
        <a:defRPr sz="5300">
          <a:solidFill>
            <a:schemeClr val="tx1"/>
          </a:solidFill>
          <a:latin typeface="Gill Sans" charset="0"/>
          <a:ea typeface="ＭＳ Ｐゴシック" charset="0"/>
          <a:sym typeface="Gill Sans" charset="0"/>
        </a:defRPr>
      </a:lvl6pPr>
      <a:lvl7pPr marL="573511" algn="ctr" rtl="0" fontAlgn="base">
        <a:spcBef>
          <a:spcPct val="0"/>
        </a:spcBef>
        <a:spcAft>
          <a:spcPct val="0"/>
        </a:spcAft>
        <a:defRPr sz="5300">
          <a:solidFill>
            <a:schemeClr val="tx1"/>
          </a:solidFill>
          <a:latin typeface="Gill Sans" charset="0"/>
          <a:ea typeface="ＭＳ Ｐゴシック" charset="0"/>
          <a:sym typeface="Gill Sans" charset="0"/>
        </a:defRPr>
      </a:lvl7pPr>
      <a:lvl8pPr marL="860265" algn="ctr" rtl="0" fontAlgn="base">
        <a:spcBef>
          <a:spcPct val="0"/>
        </a:spcBef>
        <a:spcAft>
          <a:spcPct val="0"/>
        </a:spcAft>
        <a:defRPr sz="5300">
          <a:solidFill>
            <a:schemeClr val="tx1"/>
          </a:solidFill>
          <a:latin typeface="Gill Sans" charset="0"/>
          <a:ea typeface="ＭＳ Ｐゴシック" charset="0"/>
          <a:sym typeface="Gill Sans" charset="0"/>
        </a:defRPr>
      </a:lvl8pPr>
      <a:lvl9pPr marL="1147022" algn="ctr" rtl="0" fontAlgn="base">
        <a:spcBef>
          <a:spcPct val="0"/>
        </a:spcBef>
        <a:spcAft>
          <a:spcPct val="0"/>
        </a:spcAft>
        <a:defRPr sz="5300">
          <a:solidFill>
            <a:schemeClr val="tx1"/>
          </a:solidFill>
          <a:latin typeface="Gill Sans" charset="0"/>
          <a:ea typeface="ＭＳ Ｐゴシック" charset="0"/>
          <a:sym typeface="Gill Sans" charset="0"/>
        </a:defRPr>
      </a:lvl9pPr>
    </p:titleStyle>
    <p:bodyStyle>
      <a:lvl1pPr marL="557213"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cs typeface="ＭＳ Ｐゴシック" charset="0"/>
          <a:sym typeface="Gill Sans" charset="0"/>
        </a:defRPr>
      </a:lvl1pPr>
      <a:lvl2pPr marL="8350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2pPr>
      <a:lvl3pPr marL="11144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3pPr>
      <a:lvl4pPr marL="1393825"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4pPr>
      <a:lvl5pPr marL="1671638" indent="-357188" algn="l" rtl="0" eaLnBrk="0" fontAlgn="base" hangingPunct="0">
        <a:spcBef>
          <a:spcPts val="1500"/>
        </a:spcBef>
        <a:spcAft>
          <a:spcPct val="0"/>
        </a:spcAft>
        <a:buSzPct val="171000"/>
        <a:buFont typeface="Gill Sans" charset="0"/>
        <a:buChar char="•"/>
        <a:defRPr sz="2600">
          <a:solidFill>
            <a:schemeClr val="tx1"/>
          </a:solidFill>
          <a:latin typeface="+mn-lt"/>
          <a:ea typeface="MS PGothic" panose="020B0600070205080204" pitchFamily="34" charset="-128"/>
          <a:sym typeface="Gill Sans" charset="0"/>
        </a:defRPr>
      </a:lvl5pPr>
      <a:lvl6pPr marL="1959496"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6pPr>
      <a:lvl7pPr marL="2246253"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7pPr>
      <a:lvl8pPr marL="2533006"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8pPr>
      <a:lvl9pPr marL="2819763" indent="-358446" algn="l" rtl="0" fontAlgn="base">
        <a:spcBef>
          <a:spcPts val="1506"/>
        </a:spcBef>
        <a:spcAft>
          <a:spcPct val="0"/>
        </a:spcAft>
        <a:buSzPct val="171000"/>
        <a:buFont typeface="Gill Sans" charset="0"/>
        <a:buChar char="•"/>
        <a:defRPr sz="2600">
          <a:solidFill>
            <a:schemeClr val="tx1"/>
          </a:solidFill>
          <a:latin typeface="+mn-lt"/>
          <a:ea typeface="+mn-ea"/>
          <a:sym typeface="Gill Sans" charset="0"/>
        </a:defRPr>
      </a:lvl9pPr>
    </p:bodyStyle>
    <p:otherStyle>
      <a:defPPr>
        <a:defRPr lang="en-US"/>
      </a:defPPr>
      <a:lvl1pPr marL="0" algn="l" defTabSz="286756" rtl="0" eaLnBrk="1" latinLnBrk="0" hangingPunct="1">
        <a:defRPr sz="1100" kern="1200">
          <a:solidFill>
            <a:schemeClr val="tx1"/>
          </a:solidFill>
          <a:latin typeface="+mn-lt"/>
          <a:ea typeface="+mn-ea"/>
          <a:cs typeface="+mn-cs"/>
        </a:defRPr>
      </a:lvl1pPr>
      <a:lvl2pPr marL="286756" algn="l" defTabSz="286756" rtl="0" eaLnBrk="1" latinLnBrk="0" hangingPunct="1">
        <a:defRPr sz="1100" kern="1200">
          <a:solidFill>
            <a:schemeClr val="tx1"/>
          </a:solidFill>
          <a:latin typeface="+mn-lt"/>
          <a:ea typeface="+mn-ea"/>
          <a:cs typeface="+mn-cs"/>
        </a:defRPr>
      </a:lvl2pPr>
      <a:lvl3pPr marL="573511" algn="l" defTabSz="286756" rtl="0" eaLnBrk="1" latinLnBrk="0" hangingPunct="1">
        <a:defRPr sz="1100" kern="1200">
          <a:solidFill>
            <a:schemeClr val="tx1"/>
          </a:solidFill>
          <a:latin typeface="+mn-lt"/>
          <a:ea typeface="+mn-ea"/>
          <a:cs typeface="+mn-cs"/>
        </a:defRPr>
      </a:lvl3pPr>
      <a:lvl4pPr marL="860265" algn="l" defTabSz="286756" rtl="0" eaLnBrk="1" latinLnBrk="0" hangingPunct="1">
        <a:defRPr sz="1100" kern="1200">
          <a:solidFill>
            <a:schemeClr val="tx1"/>
          </a:solidFill>
          <a:latin typeface="+mn-lt"/>
          <a:ea typeface="+mn-ea"/>
          <a:cs typeface="+mn-cs"/>
        </a:defRPr>
      </a:lvl4pPr>
      <a:lvl5pPr marL="1147022" algn="l" defTabSz="286756" rtl="0" eaLnBrk="1" latinLnBrk="0" hangingPunct="1">
        <a:defRPr sz="1100" kern="1200">
          <a:solidFill>
            <a:schemeClr val="tx1"/>
          </a:solidFill>
          <a:latin typeface="+mn-lt"/>
          <a:ea typeface="+mn-ea"/>
          <a:cs typeface="+mn-cs"/>
        </a:defRPr>
      </a:lvl5pPr>
      <a:lvl6pPr marL="1433778" algn="l" defTabSz="286756" rtl="0" eaLnBrk="1" latinLnBrk="0" hangingPunct="1">
        <a:defRPr sz="1100" kern="1200">
          <a:solidFill>
            <a:schemeClr val="tx1"/>
          </a:solidFill>
          <a:latin typeface="+mn-lt"/>
          <a:ea typeface="+mn-ea"/>
          <a:cs typeface="+mn-cs"/>
        </a:defRPr>
      </a:lvl6pPr>
      <a:lvl7pPr marL="1720534" algn="l" defTabSz="286756" rtl="0" eaLnBrk="1" latinLnBrk="0" hangingPunct="1">
        <a:defRPr sz="1100" kern="1200">
          <a:solidFill>
            <a:schemeClr val="tx1"/>
          </a:solidFill>
          <a:latin typeface="+mn-lt"/>
          <a:ea typeface="+mn-ea"/>
          <a:cs typeface="+mn-cs"/>
        </a:defRPr>
      </a:lvl7pPr>
      <a:lvl8pPr marL="2007290" algn="l" defTabSz="286756" rtl="0" eaLnBrk="1" latinLnBrk="0" hangingPunct="1">
        <a:defRPr sz="1100" kern="1200">
          <a:solidFill>
            <a:schemeClr val="tx1"/>
          </a:solidFill>
          <a:latin typeface="+mn-lt"/>
          <a:ea typeface="+mn-ea"/>
          <a:cs typeface="+mn-cs"/>
        </a:defRPr>
      </a:lvl8pPr>
      <a:lvl9pPr marL="2294045" algn="l" defTabSz="286756"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brary@HarrisburgU.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library.harrisburgu.edu/apa" TargetMode="External"/><Relationship Id="rId7" Type="http://schemas.openxmlformats.org/officeDocument/2006/relationships/hyperlink" Target="http://www.citefast.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bibme.org/apa" TargetMode="External"/><Relationship Id="rId5" Type="http://schemas.openxmlformats.org/officeDocument/2006/relationships/hyperlink" Target="http://www.calvin.edu/library/knightcite/index.php" TargetMode="External"/><Relationship Id="rId4" Type="http://schemas.openxmlformats.org/officeDocument/2006/relationships/hyperlink" Target="https://owl.english.purdue.edu/owl/resource/560/01/"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arch.ebscohost.com.proxy-harrisburg.klnpa.org/login.aspx?direct=true&amp;db=a9h&amp;AN=116354311&amp;site=ehost-live&amp;scope=sit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sshelco-primo.hosted.exlibrisgroup.com/primo-explore/fulldisplay?docid=TN_springer_jour10.1007/s10278-015-9828-y&amp;context=PC&amp;vid=HARRISBURG&amp;search_scope=default_scope&amp;tab=default_tab&amp;lang=en_U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mailto:Library@HarrisburgU.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library.harrisburgu.edu/apa" TargetMode="External"/><Relationship Id="rId4" Type="http://schemas.openxmlformats.org/officeDocument/2006/relationships/hyperlink" Target="http://library.harrisburgu.edu/home/discove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mailto:Tutoring@HarrisburgU.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E23571F-1320-4718-A39A-13EAD6F9ACCB}"/>
              </a:ext>
            </a:extLst>
          </p:cNvPr>
          <p:cNvSpPr>
            <a:spLocks noGrp="1" noChangeArrowheads="1"/>
          </p:cNvSpPr>
          <p:nvPr>
            <p:ph type="ctrTitle"/>
          </p:nvPr>
        </p:nvSpPr>
        <p:spPr bwMode="auto">
          <a:xfrm>
            <a:off x="685800" y="1598613"/>
            <a:ext cx="7772400" cy="1101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APA Citation and Format</a:t>
            </a:r>
          </a:p>
        </p:txBody>
      </p:sp>
      <p:sp>
        <p:nvSpPr>
          <p:cNvPr id="16387" name="Subtitle 2">
            <a:extLst>
              <a:ext uri="{FF2B5EF4-FFF2-40B4-BE49-F238E27FC236}">
                <a16:creationId xmlns:a16="http://schemas.microsoft.com/office/drawing/2014/main" id="{4DD5BC65-9F7F-4419-B221-C45AC2A4B681}"/>
              </a:ext>
            </a:extLst>
          </p:cNvPr>
          <p:cNvSpPr>
            <a:spLocks noGrp="1" noChangeArrowheads="1"/>
          </p:cNvSpPr>
          <p:nvPr>
            <p:ph type="subTitle" idx="1"/>
          </p:nvPr>
        </p:nvSpPr>
        <p:spPr bwMode="auto">
          <a:xfrm>
            <a:off x="1371600" y="2914650"/>
            <a:ext cx="6400800" cy="1314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Library</a:t>
            </a:r>
          </a:p>
          <a:p>
            <a:r>
              <a:rPr lang="en-US" altLang="en-US">
                <a:hlinkClick r:id="rId3"/>
              </a:rPr>
              <a:t>Library@HarrisburgU.edu</a:t>
            </a:r>
            <a:endParaRPr lang="en-US" altLang="en-US"/>
          </a:p>
          <a:p>
            <a:r>
              <a:rPr lang="en-US" altLang="en-US"/>
              <a:t>(717) 901-5188</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46A08F3-C361-44B5-BBEF-DE425C1A872C}"/>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3" name="Content Placeholder 2">
            <a:extLst>
              <a:ext uri="{FF2B5EF4-FFF2-40B4-BE49-F238E27FC236}">
                <a16:creationId xmlns:a16="http://schemas.microsoft.com/office/drawing/2014/main" id="{5ECBB7E8-0DD4-40FD-8EEB-B6170380B778}"/>
              </a:ext>
            </a:extLst>
          </p:cNvPr>
          <p:cNvSpPr>
            <a:spLocks noGrp="1"/>
          </p:cNvSpPr>
          <p:nvPr>
            <p:ph idx="1"/>
          </p:nvPr>
        </p:nvSpPr>
        <p:spPr>
          <a:xfrm>
            <a:off x="457200" y="1200150"/>
            <a:ext cx="8229600" cy="3394075"/>
          </a:xfrm>
        </p:spPr>
        <p:txBody>
          <a:bodyPr/>
          <a:lstStyle/>
          <a:p>
            <a:pPr marL="0" indent="0" algn="l">
              <a:defRPr/>
            </a:pPr>
            <a:r>
              <a:rPr lang="en-US" altLang="en-US" sz="2000" dirty="0">
                <a:ea typeface="ヒラギノ角ゴ Pro W3" pitchFamily="1" charset="-128"/>
              </a:rPr>
              <a:t>Which of the following is an </a:t>
            </a:r>
            <a:r>
              <a:rPr lang="en-US" altLang="en-US" sz="2000" u="sng" dirty="0">
                <a:ea typeface="ヒラギノ角ゴ Pro W3" pitchFamily="1" charset="-128"/>
              </a:rPr>
              <a:t>incorrect</a:t>
            </a:r>
            <a:r>
              <a:rPr lang="en-US" altLang="en-US" sz="2000" dirty="0">
                <a:ea typeface="ヒラギノ角ゴ Pro W3" pitchFamily="1" charset="-128"/>
              </a:rPr>
              <a:t> in-text citation?</a:t>
            </a:r>
          </a:p>
          <a:p>
            <a:pPr marL="0" indent="0" algn="l">
              <a:defRPr/>
            </a:pPr>
            <a:endParaRPr lang="en-US" altLang="en-US" sz="2000" dirty="0">
              <a:ea typeface="ヒラギノ角ゴ Pro W3" pitchFamily="1" charset="-128"/>
            </a:endParaRPr>
          </a:p>
          <a:p>
            <a:pPr marL="457200" indent="-457200" algn="l">
              <a:buFontTx/>
              <a:buAutoNum type="alphaUcPeriod"/>
              <a:defRPr/>
            </a:pPr>
            <a:r>
              <a:rPr lang="en-US" altLang="en-US" sz="2000" dirty="0">
                <a:ea typeface="ヒラギノ角ゴ Pro W3" pitchFamily="1" charset="-128"/>
              </a:rPr>
              <a:t>According to Smith (2015), “APA is a preferred citation format for academics” (</a:t>
            </a:r>
            <a:r>
              <a:rPr lang="en-US" altLang="en-US" sz="2000" b="1" dirty="0">
                <a:ea typeface="ヒラギノ角ゴ Pro W3" pitchFamily="1" charset="-128"/>
              </a:rPr>
              <a:t>p. 2</a:t>
            </a:r>
            <a:r>
              <a:rPr lang="en-US" altLang="en-US" sz="2000" dirty="0">
                <a:ea typeface="ヒラギノ角ゴ Pro W3" pitchFamily="1" charset="-128"/>
              </a:rPr>
              <a:t>).</a:t>
            </a:r>
          </a:p>
          <a:p>
            <a:pPr marL="457200" indent="-457200" algn="l">
              <a:buFontTx/>
              <a:buAutoNum type="alphaUcPeriod"/>
              <a:defRPr/>
            </a:pPr>
            <a:endParaRPr lang="en-US" altLang="en-US" sz="2000" dirty="0">
              <a:ea typeface="ヒラギノ角ゴ Pro W3" pitchFamily="1" charset="-128"/>
            </a:endParaRPr>
          </a:p>
          <a:p>
            <a:pPr marL="457200" indent="-457200" algn="l">
              <a:buFontTx/>
              <a:buAutoNum type="alphaUcPeriod"/>
              <a:defRPr/>
            </a:pPr>
            <a:r>
              <a:rPr lang="en-US" altLang="en-US" sz="2000" dirty="0">
                <a:ea typeface="ヒラギノ角ゴ Pro W3" pitchFamily="1" charset="-128"/>
              </a:rPr>
              <a:t>According to Smith (2015), “APA is a preferred citation format for academics” (</a:t>
            </a:r>
            <a:r>
              <a:rPr lang="en-US" altLang="en-US" sz="2000" b="1" dirty="0">
                <a:ea typeface="ヒラギノ角ゴ Pro W3" pitchFamily="1" charset="-128"/>
              </a:rPr>
              <a:t>pp. 2</a:t>
            </a:r>
            <a:r>
              <a:rPr lang="en-US" altLang="en-US" sz="2000" dirty="0">
                <a:ea typeface="ヒラギノ角ゴ Pro W3" pitchFamily="1" charset="-128"/>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
                                            <p:txEl>
                                              <p:pRg st="4" end="4"/>
                                            </p:txEl>
                                          </p:spTgt>
                                        </p:tgtEl>
                                        <p:attrNameLst>
                                          <p:attrName>r</p:attrName>
                                        </p:attrNameLst>
                                      </p:cBhvr>
                                    </p:animRot>
                                    <p:animRot by="-240000">
                                      <p:cBhvr>
                                        <p:cTn id="7" dur="200" fill="hold">
                                          <p:stCondLst>
                                            <p:cond delay="200"/>
                                          </p:stCondLst>
                                        </p:cTn>
                                        <p:tgtEl>
                                          <p:spTgt spid="3">
                                            <p:txEl>
                                              <p:pRg st="4" end="4"/>
                                            </p:txEl>
                                          </p:spTgt>
                                        </p:tgtEl>
                                        <p:attrNameLst>
                                          <p:attrName>r</p:attrName>
                                        </p:attrNameLst>
                                      </p:cBhvr>
                                    </p:animRot>
                                    <p:animRot by="240000">
                                      <p:cBhvr>
                                        <p:cTn id="8" dur="200" fill="hold">
                                          <p:stCondLst>
                                            <p:cond delay="400"/>
                                          </p:stCondLst>
                                        </p:cTn>
                                        <p:tgtEl>
                                          <p:spTgt spid="3">
                                            <p:txEl>
                                              <p:pRg st="4" end="4"/>
                                            </p:txEl>
                                          </p:spTgt>
                                        </p:tgtEl>
                                        <p:attrNameLst>
                                          <p:attrName>r</p:attrName>
                                        </p:attrNameLst>
                                      </p:cBhvr>
                                    </p:animRot>
                                    <p:animRot by="-240000">
                                      <p:cBhvr>
                                        <p:cTn id="9" dur="200" fill="hold">
                                          <p:stCondLst>
                                            <p:cond delay="600"/>
                                          </p:stCondLst>
                                        </p:cTn>
                                        <p:tgtEl>
                                          <p:spTgt spid="3">
                                            <p:txEl>
                                              <p:pRg st="4" end="4"/>
                                            </p:txEl>
                                          </p:spTgt>
                                        </p:tgtEl>
                                        <p:attrNameLst>
                                          <p:attrName>r</p:attrName>
                                        </p:attrNameLst>
                                      </p:cBhvr>
                                    </p:animRot>
                                    <p:animRot by="120000">
                                      <p:cBhvr>
                                        <p:cTn id="10" dur="200" fill="hold">
                                          <p:stCondLst>
                                            <p:cond delay="800"/>
                                          </p:stCondLst>
                                        </p:cTn>
                                        <p:tgtEl>
                                          <p:spTgt spid="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4B8A122-F215-4A98-86D5-D02224C6819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3" name="Content Placeholder 2">
            <a:extLst>
              <a:ext uri="{FF2B5EF4-FFF2-40B4-BE49-F238E27FC236}">
                <a16:creationId xmlns:a16="http://schemas.microsoft.com/office/drawing/2014/main" id="{B87245DD-E53A-406F-BEFC-A76600BBEC1D}"/>
              </a:ext>
            </a:extLst>
          </p:cNvPr>
          <p:cNvSpPr>
            <a:spLocks noGrp="1"/>
          </p:cNvSpPr>
          <p:nvPr>
            <p:ph idx="1"/>
          </p:nvPr>
        </p:nvSpPr>
        <p:spPr>
          <a:xfrm>
            <a:off x="457200" y="1200150"/>
            <a:ext cx="8229600" cy="3394075"/>
          </a:xfrm>
        </p:spPr>
        <p:txBody>
          <a:bodyPr/>
          <a:lstStyle/>
          <a:p>
            <a:pPr marL="0" indent="0" algn="l">
              <a:defRPr/>
            </a:pPr>
            <a:r>
              <a:rPr lang="en-US" altLang="en-US" dirty="0">
                <a:ea typeface="ヒラギノ角ゴ Pro W3" pitchFamily="1" charset="-128"/>
              </a:rPr>
              <a:t>Is this a correct in-text citation?</a:t>
            </a:r>
          </a:p>
          <a:p>
            <a:pPr marL="0" indent="0" algn="l">
              <a:defRPr/>
            </a:pPr>
            <a:endParaRPr lang="en-US" altLang="en-US" dirty="0">
              <a:ea typeface="ヒラギノ角ゴ Pro W3" pitchFamily="1" charset="-128"/>
            </a:endParaRPr>
          </a:p>
          <a:p>
            <a:pPr marL="0" indent="0" algn="l">
              <a:defRPr/>
            </a:pPr>
            <a:r>
              <a:rPr lang="en-US" altLang="en-US" dirty="0">
                <a:ea typeface="ヒラギノ角ゴ Pro W3" pitchFamily="1" charset="-128"/>
              </a:rPr>
              <a:t>“APA is a preferred citation format for academics” (Smith, 2015, paras. 3-4).</a:t>
            </a:r>
          </a:p>
          <a:p>
            <a:pPr marL="0" indent="0" algn="l">
              <a:defRPr/>
            </a:pPr>
            <a:endParaRPr lang="en-US" altLang="en-US" dirty="0">
              <a:ea typeface="ヒラギノ角ゴ Pro W3" pitchFamily="1" charset="-128"/>
            </a:endParaRPr>
          </a:p>
          <a:p>
            <a:pPr marL="0" indent="0">
              <a:defRPr/>
            </a:pPr>
            <a:r>
              <a:rPr lang="en-US" altLang="en-US" sz="4400" b="1" dirty="0">
                <a:ea typeface="ヒラギノ角ゴ Pro W3" pitchFamily="1" charset="-128"/>
              </a:rPr>
              <a:t>NO!</a:t>
            </a:r>
          </a:p>
          <a:p>
            <a:pPr>
              <a:defRPr/>
            </a:pP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180BA191-5D49-4407-B55F-03FA9F981F6C}"/>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Book Reference</a:t>
            </a:r>
          </a:p>
        </p:txBody>
      </p:sp>
      <p:sp>
        <p:nvSpPr>
          <p:cNvPr id="38915" name="Content Placeholder 2">
            <a:extLst>
              <a:ext uri="{FF2B5EF4-FFF2-40B4-BE49-F238E27FC236}">
                <a16:creationId xmlns:a16="http://schemas.microsoft.com/office/drawing/2014/main" id="{6857973A-4D95-4504-A4FA-46CB9C90EC81}"/>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sz="2000"/>
              <a:t>Author's last name, initials. (year of publication). </a:t>
            </a:r>
            <a:r>
              <a:rPr lang="en-US" altLang="en-US" sz="2000" i="1"/>
              <a:t>Title of book: With only capitalization of first word of title and subtitle and any proper nouns.</a:t>
            </a:r>
            <a:r>
              <a:rPr lang="en-US" altLang="en-US" sz="2000"/>
              <a:t> Place of Publication: Publisher.</a:t>
            </a:r>
            <a:endParaRPr lang="en-US" altLang="en-US" sz="2000">
              <a:ea typeface="ヒラギノ角ゴ Pro W3"/>
              <a:cs typeface="ヒラギノ角ゴ Pro W3"/>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0AADE6A-7295-4212-8DF8-8CD045EB795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Book Reference Example</a:t>
            </a:r>
          </a:p>
        </p:txBody>
      </p:sp>
      <p:sp>
        <p:nvSpPr>
          <p:cNvPr id="40963" name="Content Placeholder 2">
            <a:extLst>
              <a:ext uri="{FF2B5EF4-FFF2-40B4-BE49-F238E27FC236}">
                <a16:creationId xmlns:a16="http://schemas.microsoft.com/office/drawing/2014/main" id="{6DFA1C8A-BEFE-451F-90C5-212CE990E010}"/>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sz="2000"/>
              <a:t>King, M. L., Jr. (2010). </a:t>
            </a:r>
            <a:r>
              <a:rPr lang="en-US" altLang="en-US" sz="2000" i="1"/>
              <a:t>Stride toward freedom: The Montgomery story.</a:t>
            </a:r>
            <a:r>
              <a:rPr lang="en-US" altLang="en-US" sz="2000"/>
              <a:t> Boston, MA: Beacon Press.</a:t>
            </a:r>
            <a:endParaRPr lang="en-US" altLang="en-US" sz="18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EB53DC1-B726-45FC-B3F1-63C747577A3F}"/>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43011" name="TextBox 8">
            <a:extLst>
              <a:ext uri="{FF2B5EF4-FFF2-40B4-BE49-F238E27FC236}">
                <a16:creationId xmlns:a16="http://schemas.microsoft.com/office/drawing/2014/main" id="{862B2A43-FCCE-45BC-92E2-E96754E1614B}"/>
              </a:ext>
            </a:extLst>
          </p:cNvPr>
          <p:cNvSpPr txBox="1">
            <a:spLocks noChangeArrowheads="1"/>
          </p:cNvSpPr>
          <p:nvPr/>
        </p:nvSpPr>
        <p:spPr bwMode="auto">
          <a:xfrm>
            <a:off x="1622425" y="32210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43012" name="TextBox 9">
            <a:extLst>
              <a:ext uri="{FF2B5EF4-FFF2-40B4-BE49-F238E27FC236}">
                <a16:creationId xmlns:a16="http://schemas.microsoft.com/office/drawing/2014/main" id="{7E760753-26AC-4BBC-A605-9F14F0EB3C9B}"/>
              </a:ext>
            </a:extLst>
          </p:cNvPr>
          <p:cNvSpPr txBox="1">
            <a:spLocks noChangeArrowheads="1"/>
          </p:cNvSpPr>
          <p:nvPr/>
        </p:nvSpPr>
        <p:spPr bwMode="auto">
          <a:xfrm>
            <a:off x="3109913" y="3221038"/>
            <a:ext cx="3716337"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43013" name="TextBox 10">
            <a:extLst>
              <a:ext uri="{FF2B5EF4-FFF2-40B4-BE49-F238E27FC236}">
                <a16:creationId xmlns:a16="http://schemas.microsoft.com/office/drawing/2014/main" id="{57FE4FE8-274D-4AB3-A57C-EB375DE08361}"/>
              </a:ext>
            </a:extLst>
          </p:cNvPr>
          <p:cNvSpPr txBox="1">
            <a:spLocks noChangeArrowheads="1"/>
          </p:cNvSpPr>
          <p:nvPr/>
        </p:nvSpPr>
        <p:spPr bwMode="auto">
          <a:xfrm>
            <a:off x="6932613" y="3216275"/>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43014" name="TextBox 11">
            <a:extLst>
              <a:ext uri="{FF2B5EF4-FFF2-40B4-BE49-F238E27FC236}">
                <a16:creationId xmlns:a16="http://schemas.microsoft.com/office/drawing/2014/main" id="{677A5EF7-1D38-49EE-A51F-C3AEF70A4CEE}"/>
              </a:ext>
            </a:extLst>
          </p:cNvPr>
          <p:cNvSpPr txBox="1">
            <a:spLocks noChangeArrowheads="1"/>
          </p:cNvSpPr>
          <p:nvPr/>
        </p:nvSpPr>
        <p:spPr bwMode="auto">
          <a:xfrm>
            <a:off x="573088" y="3714750"/>
            <a:ext cx="5903912"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43015" name="TextBox 12">
            <a:extLst>
              <a:ext uri="{FF2B5EF4-FFF2-40B4-BE49-F238E27FC236}">
                <a16:creationId xmlns:a16="http://schemas.microsoft.com/office/drawing/2014/main" id="{36365DB9-1FC0-4755-8576-23AE937436AE}"/>
              </a:ext>
            </a:extLst>
          </p:cNvPr>
          <p:cNvSpPr txBox="1">
            <a:spLocks noChangeArrowheads="1"/>
          </p:cNvSpPr>
          <p:nvPr/>
        </p:nvSpPr>
        <p:spPr bwMode="auto">
          <a:xfrm>
            <a:off x="239713" y="32210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800BEC8A-7719-4815-9926-8521E20CD8E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45059" name="TextBox 8">
            <a:extLst>
              <a:ext uri="{FF2B5EF4-FFF2-40B4-BE49-F238E27FC236}">
                <a16:creationId xmlns:a16="http://schemas.microsoft.com/office/drawing/2014/main" id="{BD989E48-12F9-44F4-8C1F-21296B6E579B}"/>
              </a:ext>
            </a:extLst>
          </p:cNvPr>
          <p:cNvSpPr txBox="1">
            <a:spLocks noChangeArrowheads="1"/>
          </p:cNvSpPr>
          <p:nvPr/>
        </p:nvSpPr>
        <p:spPr bwMode="auto">
          <a:xfrm>
            <a:off x="457200" y="14938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45060" name="TextBox 9">
            <a:extLst>
              <a:ext uri="{FF2B5EF4-FFF2-40B4-BE49-F238E27FC236}">
                <a16:creationId xmlns:a16="http://schemas.microsoft.com/office/drawing/2014/main" id="{B20EFE4C-059A-4DCA-94BD-5E6FC53CD6DF}"/>
              </a:ext>
            </a:extLst>
          </p:cNvPr>
          <p:cNvSpPr txBox="1">
            <a:spLocks noChangeArrowheads="1"/>
          </p:cNvSpPr>
          <p:nvPr/>
        </p:nvSpPr>
        <p:spPr bwMode="auto">
          <a:xfrm>
            <a:off x="3109913" y="3221038"/>
            <a:ext cx="3716337"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45061" name="TextBox 10">
            <a:extLst>
              <a:ext uri="{FF2B5EF4-FFF2-40B4-BE49-F238E27FC236}">
                <a16:creationId xmlns:a16="http://schemas.microsoft.com/office/drawing/2014/main" id="{6C75A842-261C-4978-B722-83D4D2BC64FC}"/>
              </a:ext>
            </a:extLst>
          </p:cNvPr>
          <p:cNvSpPr txBox="1">
            <a:spLocks noChangeArrowheads="1"/>
          </p:cNvSpPr>
          <p:nvPr/>
        </p:nvSpPr>
        <p:spPr bwMode="auto">
          <a:xfrm>
            <a:off x="6932613" y="3216275"/>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45062" name="TextBox 11">
            <a:extLst>
              <a:ext uri="{FF2B5EF4-FFF2-40B4-BE49-F238E27FC236}">
                <a16:creationId xmlns:a16="http://schemas.microsoft.com/office/drawing/2014/main" id="{307B58E8-05F5-4F6E-9677-9A9CC6256071}"/>
              </a:ext>
            </a:extLst>
          </p:cNvPr>
          <p:cNvSpPr txBox="1">
            <a:spLocks noChangeArrowheads="1"/>
          </p:cNvSpPr>
          <p:nvPr/>
        </p:nvSpPr>
        <p:spPr bwMode="auto">
          <a:xfrm>
            <a:off x="573088" y="3714750"/>
            <a:ext cx="5903912"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45063" name="TextBox 12">
            <a:extLst>
              <a:ext uri="{FF2B5EF4-FFF2-40B4-BE49-F238E27FC236}">
                <a16:creationId xmlns:a16="http://schemas.microsoft.com/office/drawing/2014/main" id="{A99CF552-4CF1-4D85-9627-4C191F3271A1}"/>
              </a:ext>
            </a:extLst>
          </p:cNvPr>
          <p:cNvSpPr txBox="1">
            <a:spLocks noChangeArrowheads="1"/>
          </p:cNvSpPr>
          <p:nvPr/>
        </p:nvSpPr>
        <p:spPr bwMode="auto">
          <a:xfrm>
            <a:off x="239713" y="32210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B15F8F98-6900-4CDC-A73A-B778D985C34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47107" name="TextBox 8">
            <a:extLst>
              <a:ext uri="{FF2B5EF4-FFF2-40B4-BE49-F238E27FC236}">
                <a16:creationId xmlns:a16="http://schemas.microsoft.com/office/drawing/2014/main" id="{14C94572-F4B8-4786-A15F-3DCB50DBB52C}"/>
              </a:ext>
            </a:extLst>
          </p:cNvPr>
          <p:cNvSpPr txBox="1">
            <a:spLocks noChangeArrowheads="1"/>
          </p:cNvSpPr>
          <p:nvPr/>
        </p:nvSpPr>
        <p:spPr bwMode="auto">
          <a:xfrm>
            <a:off x="457200" y="14938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47108" name="TextBox 9">
            <a:extLst>
              <a:ext uri="{FF2B5EF4-FFF2-40B4-BE49-F238E27FC236}">
                <a16:creationId xmlns:a16="http://schemas.microsoft.com/office/drawing/2014/main" id="{C4058512-2B70-4192-BD1A-4974AA020FE5}"/>
              </a:ext>
            </a:extLst>
          </p:cNvPr>
          <p:cNvSpPr txBox="1">
            <a:spLocks noChangeArrowheads="1"/>
          </p:cNvSpPr>
          <p:nvPr/>
        </p:nvSpPr>
        <p:spPr bwMode="auto">
          <a:xfrm>
            <a:off x="3109913" y="3221038"/>
            <a:ext cx="3716337"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47109" name="TextBox 10">
            <a:extLst>
              <a:ext uri="{FF2B5EF4-FFF2-40B4-BE49-F238E27FC236}">
                <a16:creationId xmlns:a16="http://schemas.microsoft.com/office/drawing/2014/main" id="{00016832-FF51-46A8-A51A-6105A672B1A4}"/>
              </a:ext>
            </a:extLst>
          </p:cNvPr>
          <p:cNvSpPr txBox="1">
            <a:spLocks noChangeArrowheads="1"/>
          </p:cNvSpPr>
          <p:nvPr/>
        </p:nvSpPr>
        <p:spPr bwMode="auto">
          <a:xfrm>
            <a:off x="6932613" y="3216275"/>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47110" name="TextBox 11">
            <a:extLst>
              <a:ext uri="{FF2B5EF4-FFF2-40B4-BE49-F238E27FC236}">
                <a16:creationId xmlns:a16="http://schemas.microsoft.com/office/drawing/2014/main" id="{F0032BC8-5BB7-40F8-94C1-0467A4C28A86}"/>
              </a:ext>
            </a:extLst>
          </p:cNvPr>
          <p:cNvSpPr txBox="1">
            <a:spLocks noChangeArrowheads="1"/>
          </p:cNvSpPr>
          <p:nvPr/>
        </p:nvSpPr>
        <p:spPr bwMode="auto">
          <a:xfrm>
            <a:off x="573088" y="3714750"/>
            <a:ext cx="5903912"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47111" name="TextBox 12">
            <a:extLst>
              <a:ext uri="{FF2B5EF4-FFF2-40B4-BE49-F238E27FC236}">
                <a16:creationId xmlns:a16="http://schemas.microsoft.com/office/drawing/2014/main" id="{7FC4159F-4F54-4584-B726-5D2F8CD1EC49}"/>
              </a:ext>
            </a:extLst>
          </p:cNvPr>
          <p:cNvSpPr txBox="1">
            <a:spLocks noChangeArrowheads="1"/>
          </p:cNvSpPr>
          <p:nvPr/>
        </p:nvSpPr>
        <p:spPr bwMode="auto">
          <a:xfrm>
            <a:off x="1828800" y="14938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0E376BDB-89B1-4F7A-BF5A-473D5EF1C051}"/>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49155" name="TextBox 8">
            <a:extLst>
              <a:ext uri="{FF2B5EF4-FFF2-40B4-BE49-F238E27FC236}">
                <a16:creationId xmlns:a16="http://schemas.microsoft.com/office/drawing/2014/main" id="{123B98A9-7A50-4FDF-BCB2-7642645CC13E}"/>
              </a:ext>
            </a:extLst>
          </p:cNvPr>
          <p:cNvSpPr txBox="1">
            <a:spLocks noChangeArrowheads="1"/>
          </p:cNvSpPr>
          <p:nvPr/>
        </p:nvSpPr>
        <p:spPr bwMode="auto">
          <a:xfrm>
            <a:off x="457200" y="14938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49156" name="TextBox 9">
            <a:extLst>
              <a:ext uri="{FF2B5EF4-FFF2-40B4-BE49-F238E27FC236}">
                <a16:creationId xmlns:a16="http://schemas.microsoft.com/office/drawing/2014/main" id="{787614D8-21E4-4172-8CA9-D47A6EB909C2}"/>
              </a:ext>
            </a:extLst>
          </p:cNvPr>
          <p:cNvSpPr txBox="1">
            <a:spLocks noChangeArrowheads="1"/>
          </p:cNvSpPr>
          <p:nvPr/>
        </p:nvSpPr>
        <p:spPr bwMode="auto">
          <a:xfrm>
            <a:off x="3109913" y="3221038"/>
            <a:ext cx="3716337"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49157" name="TextBox 10">
            <a:extLst>
              <a:ext uri="{FF2B5EF4-FFF2-40B4-BE49-F238E27FC236}">
                <a16:creationId xmlns:a16="http://schemas.microsoft.com/office/drawing/2014/main" id="{04885568-9C1A-4623-8FF5-A7BDFDDA2B4B}"/>
              </a:ext>
            </a:extLst>
          </p:cNvPr>
          <p:cNvSpPr txBox="1">
            <a:spLocks noChangeArrowheads="1"/>
          </p:cNvSpPr>
          <p:nvPr/>
        </p:nvSpPr>
        <p:spPr bwMode="auto">
          <a:xfrm>
            <a:off x="6932613" y="3216275"/>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49158" name="TextBox 11">
            <a:extLst>
              <a:ext uri="{FF2B5EF4-FFF2-40B4-BE49-F238E27FC236}">
                <a16:creationId xmlns:a16="http://schemas.microsoft.com/office/drawing/2014/main" id="{18166E01-0C42-41D5-9B5A-C1110B90D5FB}"/>
              </a:ext>
            </a:extLst>
          </p:cNvPr>
          <p:cNvSpPr txBox="1">
            <a:spLocks noChangeArrowheads="1"/>
          </p:cNvSpPr>
          <p:nvPr/>
        </p:nvSpPr>
        <p:spPr bwMode="auto">
          <a:xfrm>
            <a:off x="3051175" y="1493838"/>
            <a:ext cx="5903913"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49159" name="TextBox 12">
            <a:extLst>
              <a:ext uri="{FF2B5EF4-FFF2-40B4-BE49-F238E27FC236}">
                <a16:creationId xmlns:a16="http://schemas.microsoft.com/office/drawing/2014/main" id="{EF2FED56-8A94-42D2-8F0F-A9B15BD7C994}"/>
              </a:ext>
            </a:extLst>
          </p:cNvPr>
          <p:cNvSpPr txBox="1">
            <a:spLocks noChangeArrowheads="1"/>
          </p:cNvSpPr>
          <p:nvPr/>
        </p:nvSpPr>
        <p:spPr bwMode="auto">
          <a:xfrm>
            <a:off x="1828800" y="14938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2D5A4FC8-77B0-4F94-AB8F-611ED2AB11C6}"/>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51203" name="TextBox 8">
            <a:extLst>
              <a:ext uri="{FF2B5EF4-FFF2-40B4-BE49-F238E27FC236}">
                <a16:creationId xmlns:a16="http://schemas.microsoft.com/office/drawing/2014/main" id="{C86B625D-0592-498E-8BAE-04684AF53C70}"/>
              </a:ext>
            </a:extLst>
          </p:cNvPr>
          <p:cNvSpPr txBox="1">
            <a:spLocks noChangeArrowheads="1"/>
          </p:cNvSpPr>
          <p:nvPr/>
        </p:nvSpPr>
        <p:spPr bwMode="auto">
          <a:xfrm>
            <a:off x="457200" y="14938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51204" name="TextBox 9">
            <a:extLst>
              <a:ext uri="{FF2B5EF4-FFF2-40B4-BE49-F238E27FC236}">
                <a16:creationId xmlns:a16="http://schemas.microsoft.com/office/drawing/2014/main" id="{8B9DA543-036C-4A24-9525-EE2D6604703A}"/>
              </a:ext>
            </a:extLst>
          </p:cNvPr>
          <p:cNvSpPr txBox="1">
            <a:spLocks noChangeArrowheads="1"/>
          </p:cNvSpPr>
          <p:nvPr/>
        </p:nvSpPr>
        <p:spPr bwMode="auto">
          <a:xfrm>
            <a:off x="3109913" y="3221038"/>
            <a:ext cx="3716337"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51205" name="TextBox 10">
            <a:extLst>
              <a:ext uri="{FF2B5EF4-FFF2-40B4-BE49-F238E27FC236}">
                <a16:creationId xmlns:a16="http://schemas.microsoft.com/office/drawing/2014/main" id="{D41C64D5-8AA4-4AF9-8948-E6E1E1D62FA5}"/>
              </a:ext>
            </a:extLst>
          </p:cNvPr>
          <p:cNvSpPr txBox="1">
            <a:spLocks noChangeArrowheads="1"/>
          </p:cNvSpPr>
          <p:nvPr/>
        </p:nvSpPr>
        <p:spPr bwMode="auto">
          <a:xfrm>
            <a:off x="1173163" y="2125663"/>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51206" name="TextBox 11">
            <a:extLst>
              <a:ext uri="{FF2B5EF4-FFF2-40B4-BE49-F238E27FC236}">
                <a16:creationId xmlns:a16="http://schemas.microsoft.com/office/drawing/2014/main" id="{4C5D14D8-385A-49F7-9A5C-128A8A55931C}"/>
              </a:ext>
            </a:extLst>
          </p:cNvPr>
          <p:cNvSpPr txBox="1">
            <a:spLocks noChangeArrowheads="1"/>
          </p:cNvSpPr>
          <p:nvPr/>
        </p:nvSpPr>
        <p:spPr bwMode="auto">
          <a:xfrm>
            <a:off x="3048000" y="1497013"/>
            <a:ext cx="59055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51207" name="TextBox 12">
            <a:extLst>
              <a:ext uri="{FF2B5EF4-FFF2-40B4-BE49-F238E27FC236}">
                <a16:creationId xmlns:a16="http://schemas.microsoft.com/office/drawing/2014/main" id="{DB0B5AE7-8D99-4FC4-8E35-FC69235E2639}"/>
              </a:ext>
            </a:extLst>
          </p:cNvPr>
          <p:cNvSpPr txBox="1">
            <a:spLocks noChangeArrowheads="1"/>
          </p:cNvSpPr>
          <p:nvPr/>
        </p:nvSpPr>
        <p:spPr bwMode="auto">
          <a:xfrm>
            <a:off x="1828800" y="14938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45B8226A-8B8E-480F-ABAC-E98B6CB58577}"/>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53251" name="TextBox 8">
            <a:extLst>
              <a:ext uri="{FF2B5EF4-FFF2-40B4-BE49-F238E27FC236}">
                <a16:creationId xmlns:a16="http://schemas.microsoft.com/office/drawing/2014/main" id="{8BCEF530-5CDD-4DA1-8B9B-6C5F5769C443}"/>
              </a:ext>
            </a:extLst>
          </p:cNvPr>
          <p:cNvSpPr txBox="1">
            <a:spLocks noChangeArrowheads="1"/>
          </p:cNvSpPr>
          <p:nvPr/>
        </p:nvSpPr>
        <p:spPr bwMode="auto">
          <a:xfrm>
            <a:off x="457200" y="1493838"/>
            <a:ext cx="1381125"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1800" dirty="0" err="1"/>
              <a:t>Gauld</a:t>
            </a:r>
            <a:r>
              <a:rPr lang="en-US" altLang="en-US" sz="1800" dirty="0"/>
              <a:t>, M. </a:t>
            </a:r>
          </a:p>
        </p:txBody>
      </p:sp>
      <p:sp>
        <p:nvSpPr>
          <p:cNvPr id="53252" name="TextBox 9">
            <a:extLst>
              <a:ext uri="{FF2B5EF4-FFF2-40B4-BE49-F238E27FC236}">
                <a16:creationId xmlns:a16="http://schemas.microsoft.com/office/drawing/2014/main" id="{6D8A1A54-39A3-44C6-A55D-25C096C7D688}"/>
              </a:ext>
            </a:extLst>
          </p:cNvPr>
          <p:cNvSpPr txBox="1">
            <a:spLocks noChangeArrowheads="1"/>
          </p:cNvSpPr>
          <p:nvPr/>
        </p:nvSpPr>
        <p:spPr bwMode="auto">
          <a:xfrm>
            <a:off x="3033713" y="2125663"/>
            <a:ext cx="37147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err="1"/>
              <a:t>Rowman</a:t>
            </a:r>
            <a:r>
              <a:rPr lang="en-US" altLang="en-US" sz="1800" dirty="0"/>
              <a:t> &amp; Littlefield Education.</a:t>
            </a:r>
            <a:endParaRPr lang="en-US" altLang="en-US" sz="1800" b="1" dirty="0"/>
          </a:p>
        </p:txBody>
      </p:sp>
      <p:sp>
        <p:nvSpPr>
          <p:cNvPr id="53253" name="TextBox 10">
            <a:extLst>
              <a:ext uri="{FF2B5EF4-FFF2-40B4-BE49-F238E27FC236}">
                <a16:creationId xmlns:a16="http://schemas.microsoft.com/office/drawing/2014/main" id="{896C3868-E3B8-4081-8100-02442F4E6858}"/>
              </a:ext>
            </a:extLst>
          </p:cNvPr>
          <p:cNvSpPr txBox="1">
            <a:spLocks noChangeArrowheads="1"/>
          </p:cNvSpPr>
          <p:nvPr/>
        </p:nvSpPr>
        <p:spPr bwMode="auto">
          <a:xfrm>
            <a:off x="1173163" y="2125663"/>
            <a:ext cx="186055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New York, NY:</a:t>
            </a:r>
          </a:p>
        </p:txBody>
      </p:sp>
      <p:sp>
        <p:nvSpPr>
          <p:cNvPr id="53254" name="TextBox 11">
            <a:extLst>
              <a:ext uri="{FF2B5EF4-FFF2-40B4-BE49-F238E27FC236}">
                <a16:creationId xmlns:a16="http://schemas.microsoft.com/office/drawing/2014/main" id="{B8BF5EC1-1930-4BDF-B935-09301D2221D1}"/>
              </a:ext>
            </a:extLst>
          </p:cNvPr>
          <p:cNvSpPr txBox="1">
            <a:spLocks noChangeArrowheads="1"/>
          </p:cNvSpPr>
          <p:nvPr/>
        </p:nvSpPr>
        <p:spPr bwMode="auto">
          <a:xfrm>
            <a:off x="3048000" y="1493838"/>
            <a:ext cx="59055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1800" i="1" dirty="0"/>
              <a:t>College success guaranteed: 5 rules to make it happen.</a:t>
            </a:r>
            <a:endParaRPr lang="en-US" altLang="en-US" sz="1800" dirty="0"/>
          </a:p>
        </p:txBody>
      </p:sp>
      <p:sp>
        <p:nvSpPr>
          <p:cNvPr id="53255" name="TextBox 12">
            <a:extLst>
              <a:ext uri="{FF2B5EF4-FFF2-40B4-BE49-F238E27FC236}">
                <a16:creationId xmlns:a16="http://schemas.microsoft.com/office/drawing/2014/main" id="{922E6954-FEC9-4AE6-AA83-9C5D28254EAA}"/>
              </a:ext>
            </a:extLst>
          </p:cNvPr>
          <p:cNvSpPr txBox="1">
            <a:spLocks noChangeArrowheads="1"/>
          </p:cNvSpPr>
          <p:nvPr/>
        </p:nvSpPr>
        <p:spPr bwMode="auto">
          <a:xfrm>
            <a:off x="1828800" y="1493838"/>
            <a:ext cx="1219200" cy="369332"/>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marL="0" lvl="1"/>
            <a:r>
              <a:rPr lang="en-US" altLang="en-US" sz="1800" dirty="0"/>
              <a:t>(2011).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137"/>
          </a:schemeClr>
        </a:solidFill>
        <a:effectLst/>
      </p:bgPr>
    </p:bg>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70A7F8D-2EB0-4E15-8479-50BF6ADEA1A6}"/>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The Ultimate Resource</a:t>
            </a:r>
          </a:p>
        </p:txBody>
      </p:sp>
      <p:sp>
        <p:nvSpPr>
          <p:cNvPr id="20483" name="Rectangle 3">
            <a:extLst>
              <a:ext uri="{FF2B5EF4-FFF2-40B4-BE49-F238E27FC236}">
                <a16:creationId xmlns:a16="http://schemas.microsoft.com/office/drawing/2014/main" id="{E8F56662-EDDA-41E3-8F83-D7B97F7445B1}"/>
              </a:ext>
            </a:extLst>
          </p:cNvPr>
          <p:cNvSpPr>
            <a:spLocks noGrp="1" noChangeArrowheads="1"/>
          </p:cNvSpPr>
          <p:nvPr>
            <p:ph type="body" idx="1"/>
          </p:nvPr>
        </p:nvSpPr>
        <p:spPr bwMode="auto">
          <a:xfrm>
            <a:off x="3352800" y="1976438"/>
            <a:ext cx="5562600" cy="1204912"/>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marL="0" indent="0" algn="l" eaLnBrk="1" hangingPunct="1">
              <a:defRPr/>
            </a:pPr>
            <a:r>
              <a:rPr lang="en-US" dirty="0">
                <a:ea typeface="+mn-ea"/>
                <a:cs typeface="+mn-cs"/>
              </a:rPr>
              <a:t>Publication Manual of the American Psychological Association (6</a:t>
            </a:r>
            <a:r>
              <a:rPr lang="en-US" baseline="30000" dirty="0">
                <a:ea typeface="+mn-ea"/>
                <a:cs typeface="+mn-cs"/>
              </a:rPr>
              <a:t>th</a:t>
            </a:r>
            <a:r>
              <a:rPr lang="en-US" dirty="0">
                <a:ea typeface="+mn-ea"/>
                <a:cs typeface="+mn-cs"/>
              </a:rPr>
              <a:t> ed.)</a:t>
            </a:r>
          </a:p>
        </p:txBody>
      </p:sp>
      <p:pic>
        <p:nvPicPr>
          <p:cNvPr id="16389" name="Picture 5" descr="Image result for apa manual 6th edition">
            <a:extLst>
              <a:ext uri="{FF2B5EF4-FFF2-40B4-BE49-F238E27FC236}">
                <a16:creationId xmlns:a16="http://schemas.microsoft.com/office/drawing/2014/main" id="{82871D82-44E3-4CDC-A331-5D0E6EA4F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57275"/>
            <a:ext cx="2133600" cy="30432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5415258A-56E4-4125-9B08-FA47C135437D}"/>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Journal Reference</a:t>
            </a:r>
          </a:p>
        </p:txBody>
      </p:sp>
      <p:sp>
        <p:nvSpPr>
          <p:cNvPr id="55299" name="Content Placeholder 2">
            <a:extLst>
              <a:ext uri="{FF2B5EF4-FFF2-40B4-BE49-F238E27FC236}">
                <a16:creationId xmlns:a16="http://schemas.microsoft.com/office/drawing/2014/main" id="{F9BFAA78-7979-4C7F-9F84-2B7B646AF81B}"/>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sz="2000"/>
              <a:t>Author's last name, initials. (year). Article title. </a:t>
            </a:r>
            <a:r>
              <a:rPr lang="en-US" altLang="en-US" sz="2000" i="1"/>
              <a:t>Journal Title, volume#</a:t>
            </a:r>
            <a:r>
              <a:rPr lang="en-US" altLang="en-US" sz="2000"/>
              <a:t>(issue#), pages. doi</a:t>
            </a:r>
            <a:endParaRPr lang="en-US" altLang="en-US" sz="180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6FFA6FD7-D9FB-4600-B768-D6C14C6CB9E3}"/>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5000" dirty="0"/>
              <a:t>Journal Reference Example</a:t>
            </a:r>
          </a:p>
        </p:txBody>
      </p:sp>
      <p:sp>
        <p:nvSpPr>
          <p:cNvPr id="57347" name="Content Placeholder 2">
            <a:extLst>
              <a:ext uri="{FF2B5EF4-FFF2-40B4-BE49-F238E27FC236}">
                <a16:creationId xmlns:a16="http://schemas.microsoft.com/office/drawing/2014/main" id="{411E2DF7-7F71-4A11-8B02-318A5704DF90}"/>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dirty="0">
                <a:solidFill>
                  <a:srgbClr val="333333"/>
                </a:solidFill>
                <a:latin typeface="Helvetica" panose="020B0604020202020204" pitchFamily="34" charset="0"/>
              </a:rPr>
              <a:t>Oliver, A., &amp; Khanna, M. (2017). Demand for biomass to meet renewable energy targets in the United States: Implications for land use. </a:t>
            </a:r>
            <a:r>
              <a:rPr lang="en-US" altLang="en-US" i="1" dirty="0">
                <a:solidFill>
                  <a:srgbClr val="333333"/>
                </a:solidFill>
                <a:latin typeface="Helvetica" panose="020B0604020202020204" pitchFamily="34" charset="0"/>
              </a:rPr>
              <a:t>GCB Bioenergy</a:t>
            </a:r>
            <a:r>
              <a:rPr lang="en-US" altLang="en-US" dirty="0">
                <a:solidFill>
                  <a:srgbClr val="333333"/>
                </a:solidFill>
                <a:latin typeface="Helvetica" panose="020B0604020202020204" pitchFamily="34" charset="0"/>
              </a:rPr>
              <a:t>, </a:t>
            </a:r>
            <a:r>
              <a:rPr lang="en-US" altLang="en-US" i="1" dirty="0">
                <a:solidFill>
                  <a:srgbClr val="333333"/>
                </a:solidFill>
                <a:latin typeface="Helvetica" panose="020B0604020202020204" pitchFamily="34" charset="0"/>
              </a:rPr>
              <a:t>9</a:t>
            </a:r>
            <a:r>
              <a:rPr lang="en-US" altLang="en-US" dirty="0">
                <a:solidFill>
                  <a:srgbClr val="333333"/>
                </a:solidFill>
                <a:latin typeface="Helvetica" panose="020B0604020202020204" pitchFamily="34" charset="0"/>
              </a:rPr>
              <a:t>(9), 1476-1488. </a:t>
            </a:r>
            <a:r>
              <a:rPr lang="en-US" altLang="en-US">
                <a:solidFill>
                  <a:srgbClr val="333333"/>
                </a:solidFill>
                <a:latin typeface="Helvetica" panose="020B0604020202020204" pitchFamily="34" charset="0"/>
              </a:rPr>
              <a:t>doi:10.1111/gcbb.12437</a:t>
            </a:r>
            <a:endParaRPr lang="en-US"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1FDE3FA3-2AD1-425C-A6FF-707D0460129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59395" name="TextBox 3">
            <a:extLst>
              <a:ext uri="{FF2B5EF4-FFF2-40B4-BE49-F238E27FC236}">
                <a16:creationId xmlns:a16="http://schemas.microsoft.com/office/drawing/2014/main" id="{833BF1E5-CEA3-4B4A-8CC9-71C0F6FAA216}"/>
              </a:ext>
            </a:extLst>
          </p:cNvPr>
          <p:cNvSpPr txBox="1">
            <a:spLocks noChangeArrowheads="1"/>
          </p:cNvSpPr>
          <p:nvPr/>
        </p:nvSpPr>
        <p:spPr bwMode="auto">
          <a:xfrm>
            <a:off x="457200" y="3859213"/>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59396" name="TextBox 4">
            <a:extLst>
              <a:ext uri="{FF2B5EF4-FFF2-40B4-BE49-F238E27FC236}">
                <a16:creationId xmlns:a16="http://schemas.microsoft.com/office/drawing/2014/main" id="{D799A18C-B09F-4540-92FD-8B83ADC6B92E}"/>
              </a:ext>
            </a:extLst>
          </p:cNvPr>
          <p:cNvSpPr txBox="1">
            <a:spLocks noChangeArrowheads="1"/>
          </p:cNvSpPr>
          <p:nvPr/>
        </p:nvSpPr>
        <p:spPr bwMode="auto">
          <a:xfrm>
            <a:off x="6956425" y="3825875"/>
            <a:ext cx="92551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59397" name="TextBox 5">
            <a:extLst>
              <a:ext uri="{FF2B5EF4-FFF2-40B4-BE49-F238E27FC236}">
                <a16:creationId xmlns:a16="http://schemas.microsoft.com/office/drawing/2014/main" id="{D54F8C6B-8C8C-405A-9BDB-BBDA578A78DF}"/>
              </a:ext>
            </a:extLst>
          </p:cNvPr>
          <p:cNvSpPr txBox="1">
            <a:spLocks noChangeArrowheads="1"/>
          </p:cNvSpPr>
          <p:nvPr/>
        </p:nvSpPr>
        <p:spPr bwMode="auto">
          <a:xfrm>
            <a:off x="1228725" y="3341688"/>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59398" name="TextBox 6">
            <a:extLst>
              <a:ext uri="{FF2B5EF4-FFF2-40B4-BE49-F238E27FC236}">
                <a16:creationId xmlns:a16="http://schemas.microsoft.com/office/drawing/2014/main" id="{FA0AC145-AA32-43B0-A53F-638D3B1533F4}"/>
              </a:ext>
            </a:extLst>
          </p:cNvPr>
          <p:cNvSpPr txBox="1">
            <a:spLocks noChangeArrowheads="1"/>
          </p:cNvSpPr>
          <p:nvPr/>
        </p:nvSpPr>
        <p:spPr bwMode="auto">
          <a:xfrm>
            <a:off x="3640138" y="2884488"/>
            <a:ext cx="10366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59399" name="TextBox 7">
            <a:extLst>
              <a:ext uri="{FF2B5EF4-FFF2-40B4-BE49-F238E27FC236}">
                <a16:creationId xmlns:a16="http://schemas.microsoft.com/office/drawing/2014/main" id="{709DB6EB-B358-407B-95EE-7D20D1E58A5B}"/>
              </a:ext>
            </a:extLst>
          </p:cNvPr>
          <p:cNvSpPr txBox="1">
            <a:spLocks noChangeArrowheads="1"/>
          </p:cNvSpPr>
          <p:nvPr/>
        </p:nvSpPr>
        <p:spPr bwMode="auto">
          <a:xfrm>
            <a:off x="5865813" y="3859213"/>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59400" name="TextBox 8">
            <a:extLst>
              <a:ext uri="{FF2B5EF4-FFF2-40B4-BE49-F238E27FC236}">
                <a16:creationId xmlns:a16="http://schemas.microsoft.com/office/drawing/2014/main" id="{03E1218E-661F-4B66-BE62-BE4F9697FA57}"/>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59401" name="TextBox 9">
            <a:extLst>
              <a:ext uri="{FF2B5EF4-FFF2-40B4-BE49-F238E27FC236}">
                <a16:creationId xmlns:a16="http://schemas.microsoft.com/office/drawing/2014/main" id="{80BC8395-C609-4E80-A34A-DF87D9B7145D}"/>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5F210561-0C7A-4984-AF22-96758F3D4200}"/>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61443" name="TextBox 3">
            <a:extLst>
              <a:ext uri="{FF2B5EF4-FFF2-40B4-BE49-F238E27FC236}">
                <a16:creationId xmlns:a16="http://schemas.microsoft.com/office/drawing/2014/main" id="{EC1887B4-72E2-4D37-96D2-1A210B7124AC}"/>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61444" name="TextBox 4">
            <a:extLst>
              <a:ext uri="{FF2B5EF4-FFF2-40B4-BE49-F238E27FC236}">
                <a16:creationId xmlns:a16="http://schemas.microsoft.com/office/drawing/2014/main" id="{868A1DA9-713A-47B0-96C0-429CE6B49E3C}"/>
              </a:ext>
            </a:extLst>
          </p:cNvPr>
          <p:cNvSpPr txBox="1">
            <a:spLocks noChangeArrowheads="1"/>
          </p:cNvSpPr>
          <p:nvPr/>
        </p:nvSpPr>
        <p:spPr bwMode="auto">
          <a:xfrm>
            <a:off x="6956425" y="3825875"/>
            <a:ext cx="92551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61445" name="TextBox 5">
            <a:extLst>
              <a:ext uri="{FF2B5EF4-FFF2-40B4-BE49-F238E27FC236}">
                <a16:creationId xmlns:a16="http://schemas.microsoft.com/office/drawing/2014/main" id="{F9831D75-175C-4653-9680-2B61D97E80D3}"/>
              </a:ext>
            </a:extLst>
          </p:cNvPr>
          <p:cNvSpPr txBox="1">
            <a:spLocks noChangeArrowheads="1"/>
          </p:cNvSpPr>
          <p:nvPr/>
        </p:nvSpPr>
        <p:spPr bwMode="auto">
          <a:xfrm>
            <a:off x="1228725" y="3341688"/>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61446" name="TextBox 6">
            <a:extLst>
              <a:ext uri="{FF2B5EF4-FFF2-40B4-BE49-F238E27FC236}">
                <a16:creationId xmlns:a16="http://schemas.microsoft.com/office/drawing/2014/main" id="{64D17690-434D-4186-B3DE-AAA54A965C4D}"/>
              </a:ext>
            </a:extLst>
          </p:cNvPr>
          <p:cNvSpPr txBox="1">
            <a:spLocks noChangeArrowheads="1"/>
          </p:cNvSpPr>
          <p:nvPr/>
        </p:nvSpPr>
        <p:spPr bwMode="auto">
          <a:xfrm>
            <a:off x="3640138" y="2884488"/>
            <a:ext cx="10366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61447" name="TextBox 7">
            <a:extLst>
              <a:ext uri="{FF2B5EF4-FFF2-40B4-BE49-F238E27FC236}">
                <a16:creationId xmlns:a16="http://schemas.microsoft.com/office/drawing/2014/main" id="{09B88018-C9F5-4227-A590-6618E232FB57}"/>
              </a:ext>
            </a:extLst>
          </p:cNvPr>
          <p:cNvSpPr txBox="1">
            <a:spLocks noChangeArrowheads="1"/>
          </p:cNvSpPr>
          <p:nvPr/>
        </p:nvSpPr>
        <p:spPr bwMode="auto">
          <a:xfrm>
            <a:off x="5865813" y="3859213"/>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61448" name="TextBox 8">
            <a:extLst>
              <a:ext uri="{FF2B5EF4-FFF2-40B4-BE49-F238E27FC236}">
                <a16:creationId xmlns:a16="http://schemas.microsoft.com/office/drawing/2014/main" id="{AE1A99E0-A78C-4AE7-A4D6-6B93B8DD7D15}"/>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61449" name="TextBox 9">
            <a:extLst>
              <a:ext uri="{FF2B5EF4-FFF2-40B4-BE49-F238E27FC236}">
                <a16:creationId xmlns:a16="http://schemas.microsoft.com/office/drawing/2014/main" id="{2379100A-0E6A-4F6A-B0E4-B1A756DCBD33}"/>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17757354-7E63-45C4-B07F-420C5759A3E5}"/>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63491" name="TextBox 3">
            <a:extLst>
              <a:ext uri="{FF2B5EF4-FFF2-40B4-BE49-F238E27FC236}">
                <a16:creationId xmlns:a16="http://schemas.microsoft.com/office/drawing/2014/main" id="{D39CAE2F-21D2-4B21-AF88-770FB3C373FB}"/>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63492" name="TextBox 4">
            <a:extLst>
              <a:ext uri="{FF2B5EF4-FFF2-40B4-BE49-F238E27FC236}">
                <a16:creationId xmlns:a16="http://schemas.microsoft.com/office/drawing/2014/main" id="{08BC1691-9BD8-4FE6-808A-7D1C91BE7FA0}"/>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63493" name="TextBox 5">
            <a:extLst>
              <a:ext uri="{FF2B5EF4-FFF2-40B4-BE49-F238E27FC236}">
                <a16:creationId xmlns:a16="http://schemas.microsoft.com/office/drawing/2014/main" id="{180F4D12-0DA6-45A0-9D3A-60D08C7AC6C1}"/>
              </a:ext>
            </a:extLst>
          </p:cNvPr>
          <p:cNvSpPr txBox="1">
            <a:spLocks noChangeArrowheads="1"/>
          </p:cNvSpPr>
          <p:nvPr/>
        </p:nvSpPr>
        <p:spPr bwMode="auto">
          <a:xfrm>
            <a:off x="1228725" y="3341688"/>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63494" name="TextBox 6">
            <a:extLst>
              <a:ext uri="{FF2B5EF4-FFF2-40B4-BE49-F238E27FC236}">
                <a16:creationId xmlns:a16="http://schemas.microsoft.com/office/drawing/2014/main" id="{13154199-F8FF-4AFC-BD8C-49CFCE8CF4A5}"/>
              </a:ext>
            </a:extLst>
          </p:cNvPr>
          <p:cNvSpPr txBox="1">
            <a:spLocks noChangeArrowheads="1"/>
          </p:cNvSpPr>
          <p:nvPr/>
        </p:nvSpPr>
        <p:spPr bwMode="auto">
          <a:xfrm>
            <a:off x="3640138" y="2884488"/>
            <a:ext cx="10366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63495" name="TextBox 7">
            <a:extLst>
              <a:ext uri="{FF2B5EF4-FFF2-40B4-BE49-F238E27FC236}">
                <a16:creationId xmlns:a16="http://schemas.microsoft.com/office/drawing/2014/main" id="{A449DC81-E40D-455F-B7B5-425FC81759B6}"/>
              </a:ext>
            </a:extLst>
          </p:cNvPr>
          <p:cNvSpPr txBox="1">
            <a:spLocks noChangeArrowheads="1"/>
          </p:cNvSpPr>
          <p:nvPr/>
        </p:nvSpPr>
        <p:spPr bwMode="auto">
          <a:xfrm>
            <a:off x="5865813" y="3859213"/>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63496" name="TextBox 8">
            <a:extLst>
              <a:ext uri="{FF2B5EF4-FFF2-40B4-BE49-F238E27FC236}">
                <a16:creationId xmlns:a16="http://schemas.microsoft.com/office/drawing/2014/main" id="{DDC542DB-9F1B-4872-A9D0-09DBADC18F35}"/>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63497" name="TextBox 9">
            <a:extLst>
              <a:ext uri="{FF2B5EF4-FFF2-40B4-BE49-F238E27FC236}">
                <a16:creationId xmlns:a16="http://schemas.microsoft.com/office/drawing/2014/main" id="{B1DDDFD9-32B4-4FEE-9D01-0539D6E13B40}"/>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7D73CD99-0D42-41CD-A64E-DAC5B70E2997}"/>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65539" name="TextBox 3">
            <a:extLst>
              <a:ext uri="{FF2B5EF4-FFF2-40B4-BE49-F238E27FC236}">
                <a16:creationId xmlns:a16="http://schemas.microsoft.com/office/drawing/2014/main" id="{63DC8F4F-D753-497E-AF78-765976A35691}"/>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65540" name="TextBox 4">
            <a:extLst>
              <a:ext uri="{FF2B5EF4-FFF2-40B4-BE49-F238E27FC236}">
                <a16:creationId xmlns:a16="http://schemas.microsoft.com/office/drawing/2014/main" id="{19E98D02-65C5-43C6-A760-1549B6069D29}"/>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65541" name="TextBox 5">
            <a:extLst>
              <a:ext uri="{FF2B5EF4-FFF2-40B4-BE49-F238E27FC236}">
                <a16:creationId xmlns:a16="http://schemas.microsoft.com/office/drawing/2014/main" id="{E805211B-F8FD-4816-8DAC-676BD4AA19D3}"/>
              </a:ext>
            </a:extLst>
          </p:cNvPr>
          <p:cNvSpPr txBox="1">
            <a:spLocks noChangeArrowheads="1"/>
          </p:cNvSpPr>
          <p:nvPr/>
        </p:nvSpPr>
        <p:spPr bwMode="auto">
          <a:xfrm>
            <a:off x="838200" y="1860550"/>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65542" name="TextBox 6">
            <a:extLst>
              <a:ext uri="{FF2B5EF4-FFF2-40B4-BE49-F238E27FC236}">
                <a16:creationId xmlns:a16="http://schemas.microsoft.com/office/drawing/2014/main" id="{BC579F76-4E16-48B3-AF6F-C1AC34EDF443}"/>
              </a:ext>
            </a:extLst>
          </p:cNvPr>
          <p:cNvSpPr txBox="1">
            <a:spLocks noChangeArrowheads="1"/>
          </p:cNvSpPr>
          <p:nvPr/>
        </p:nvSpPr>
        <p:spPr bwMode="auto">
          <a:xfrm>
            <a:off x="3640138" y="2884488"/>
            <a:ext cx="10366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65543" name="TextBox 7">
            <a:extLst>
              <a:ext uri="{FF2B5EF4-FFF2-40B4-BE49-F238E27FC236}">
                <a16:creationId xmlns:a16="http://schemas.microsoft.com/office/drawing/2014/main" id="{8C549D44-1F76-4FEE-83F4-7CFC048CE6B6}"/>
              </a:ext>
            </a:extLst>
          </p:cNvPr>
          <p:cNvSpPr txBox="1">
            <a:spLocks noChangeArrowheads="1"/>
          </p:cNvSpPr>
          <p:nvPr/>
        </p:nvSpPr>
        <p:spPr bwMode="auto">
          <a:xfrm>
            <a:off x="5865813" y="3859213"/>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65544" name="TextBox 8">
            <a:extLst>
              <a:ext uri="{FF2B5EF4-FFF2-40B4-BE49-F238E27FC236}">
                <a16:creationId xmlns:a16="http://schemas.microsoft.com/office/drawing/2014/main" id="{D1AADE8A-4FD5-448F-8464-4D4A71D46EC5}"/>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65545" name="TextBox 9">
            <a:extLst>
              <a:ext uri="{FF2B5EF4-FFF2-40B4-BE49-F238E27FC236}">
                <a16:creationId xmlns:a16="http://schemas.microsoft.com/office/drawing/2014/main" id="{3DCF03E2-6109-4EC5-AAB6-1040724B84DA}"/>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584E31D9-0121-48AE-AA9F-31395166466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67587" name="TextBox 3">
            <a:extLst>
              <a:ext uri="{FF2B5EF4-FFF2-40B4-BE49-F238E27FC236}">
                <a16:creationId xmlns:a16="http://schemas.microsoft.com/office/drawing/2014/main" id="{15C02AB3-66D0-45D9-8CFB-4B156E85D521}"/>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67588" name="TextBox 4">
            <a:extLst>
              <a:ext uri="{FF2B5EF4-FFF2-40B4-BE49-F238E27FC236}">
                <a16:creationId xmlns:a16="http://schemas.microsoft.com/office/drawing/2014/main" id="{72F2A03A-E8D9-47BD-BB66-5F1A0217AAF7}"/>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67589" name="TextBox 5">
            <a:extLst>
              <a:ext uri="{FF2B5EF4-FFF2-40B4-BE49-F238E27FC236}">
                <a16:creationId xmlns:a16="http://schemas.microsoft.com/office/drawing/2014/main" id="{31C5B637-DD14-49BB-9F05-78F972619927}"/>
              </a:ext>
            </a:extLst>
          </p:cNvPr>
          <p:cNvSpPr txBox="1">
            <a:spLocks noChangeArrowheads="1"/>
          </p:cNvSpPr>
          <p:nvPr/>
        </p:nvSpPr>
        <p:spPr bwMode="auto">
          <a:xfrm>
            <a:off x="838200" y="1860550"/>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67590" name="TextBox 6">
            <a:extLst>
              <a:ext uri="{FF2B5EF4-FFF2-40B4-BE49-F238E27FC236}">
                <a16:creationId xmlns:a16="http://schemas.microsoft.com/office/drawing/2014/main" id="{276EEC08-76A0-46CA-B324-B6E35EBE7445}"/>
              </a:ext>
            </a:extLst>
          </p:cNvPr>
          <p:cNvSpPr txBox="1">
            <a:spLocks noChangeArrowheads="1"/>
          </p:cNvSpPr>
          <p:nvPr/>
        </p:nvSpPr>
        <p:spPr bwMode="auto">
          <a:xfrm>
            <a:off x="838200" y="2344738"/>
            <a:ext cx="1036638"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67591" name="TextBox 7">
            <a:extLst>
              <a:ext uri="{FF2B5EF4-FFF2-40B4-BE49-F238E27FC236}">
                <a16:creationId xmlns:a16="http://schemas.microsoft.com/office/drawing/2014/main" id="{F74B85EF-52ED-4D45-91EE-28406E326B39}"/>
              </a:ext>
            </a:extLst>
          </p:cNvPr>
          <p:cNvSpPr txBox="1">
            <a:spLocks noChangeArrowheads="1"/>
          </p:cNvSpPr>
          <p:nvPr/>
        </p:nvSpPr>
        <p:spPr bwMode="auto">
          <a:xfrm>
            <a:off x="5865813" y="3859213"/>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67592" name="TextBox 8">
            <a:extLst>
              <a:ext uri="{FF2B5EF4-FFF2-40B4-BE49-F238E27FC236}">
                <a16:creationId xmlns:a16="http://schemas.microsoft.com/office/drawing/2014/main" id="{4173EBAB-38AA-4735-8FDD-DD6F40C37A8B}"/>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67593" name="TextBox 9">
            <a:extLst>
              <a:ext uri="{FF2B5EF4-FFF2-40B4-BE49-F238E27FC236}">
                <a16:creationId xmlns:a16="http://schemas.microsoft.com/office/drawing/2014/main" id="{6480BF99-FA54-4B41-87FB-907A553D8072}"/>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16952D82-A7CC-4F10-B5A5-08291454B645}"/>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69635" name="TextBox 3">
            <a:extLst>
              <a:ext uri="{FF2B5EF4-FFF2-40B4-BE49-F238E27FC236}">
                <a16:creationId xmlns:a16="http://schemas.microsoft.com/office/drawing/2014/main" id="{7BE578F8-418B-42B3-96F1-20633F9C8506}"/>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69636" name="TextBox 4">
            <a:extLst>
              <a:ext uri="{FF2B5EF4-FFF2-40B4-BE49-F238E27FC236}">
                <a16:creationId xmlns:a16="http://schemas.microsoft.com/office/drawing/2014/main" id="{7ECA91C0-3607-4325-85D0-4D668E487022}"/>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69637" name="TextBox 5">
            <a:extLst>
              <a:ext uri="{FF2B5EF4-FFF2-40B4-BE49-F238E27FC236}">
                <a16:creationId xmlns:a16="http://schemas.microsoft.com/office/drawing/2014/main" id="{D240013D-E106-4B87-9970-5B2552DCEAEA}"/>
              </a:ext>
            </a:extLst>
          </p:cNvPr>
          <p:cNvSpPr txBox="1">
            <a:spLocks noChangeArrowheads="1"/>
          </p:cNvSpPr>
          <p:nvPr/>
        </p:nvSpPr>
        <p:spPr bwMode="auto">
          <a:xfrm>
            <a:off x="838200" y="1860550"/>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69638" name="TextBox 6">
            <a:extLst>
              <a:ext uri="{FF2B5EF4-FFF2-40B4-BE49-F238E27FC236}">
                <a16:creationId xmlns:a16="http://schemas.microsoft.com/office/drawing/2014/main" id="{F40C60C7-597F-428A-B477-267B57E0D506}"/>
              </a:ext>
            </a:extLst>
          </p:cNvPr>
          <p:cNvSpPr txBox="1">
            <a:spLocks noChangeArrowheads="1"/>
          </p:cNvSpPr>
          <p:nvPr/>
        </p:nvSpPr>
        <p:spPr bwMode="auto">
          <a:xfrm>
            <a:off x="838200" y="2344738"/>
            <a:ext cx="1036638"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69639" name="TextBox 7">
            <a:extLst>
              <a:ext uri="{FF2B5EF4-FFF2-40B4-BE49-F238E27FC236}">
                <a16:creationId xmlns:a16="http://schemas.microsoft.com/office/drawing/2014/main" id="{7BC765CA-C1CD-4A42-A306-691E3E7CD831}"/>
              </a:ext>
            </a:extLst>
          </p:cNvPr>
          <p:cNvSpPr txBox="1">
            <a:spLocks noChangeArrowheads="1"/>
          </p:cNvSpPr>
          <p:nvPr/>
        </p:nvSpPr>
        <p:spPr bwMode="auto">
          <a:xfrm>
            <a:off x="1874838" y="2344738"/>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69640" name="TextBox 8">
            <a:extLst>
              <a:ext uri="{FF2B5EF4-FFF2-40B4-BE49-F238E27FC236}">
                <a16:creationId xmlns:a16="http://schemas.microsoft.com/office/drawing/2014/main" id="{27A89502-ECB2-46E1-9D25-22E0C72D69B0}"/>
              </a:ext>
            </a:extLst>
          </p:cNvPr>
          <p:cNvSpPr txBox="1">
            <a:spLocks noChangeArrowheads="1"/>
          </p:cNvSpPr>
          <p:nvPr/>
        </p:nvSpPr>
        <p:spPr bwMode="auto">
          <a:xfrm>
            <a:off x="1676400" y="2882900"/>
            <a:ext cx="71755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69641" name="TextBox 9">
            <a:extLst>
              <a:ext uri="{FF2B5EF4-FFF2-40B4-BE49-F238E27FC236}">
                <a16:creationId xmlns:a16="http://schemas.microsoft.com/office/drawing/2014/main" id="{969C640D-F50D-4394-A3AF-F2E17367B579}"/>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F42A349F-F0CD-4626-9171-C414C766F7EF}"/>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71683" name="TextBox 3">
            <a:extLst>
              <a:ext uri="{FF2B5EF4-FFF2-40B4-BE49-F238E27FC236}">
                <a16:creationId xmlns:a16="http://schemas.microsoft.com/office/drawing/2014/main" id="{AA2AC149-CEB3-4892-A9DB-20C920C8A45D}"/>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a:solidFill>
                  <a:schemeClr val="tx1"/>
                </a:solidFill>
              </a:rPr>
              <a:t>Bruen, D., Delaney, C., Florea, L., &amp; Diamond, D. </a:t>
            </a:r>
            <a:endParaRPr lang="en-US" altLang="en-US" sz="2000"/>
          </a:p>
        </p:txBody>
      </p:sp>
      <p:sp>
        <p:nvSpPr>
          <p:cNvPr id="71684" name="TextBox 4">
            <a:extLst>
              <a:ext uri="{FF2B5EF4-FFF2-40B4-BE49-F238E27FC236}">
                <a16:creationId xmlns:a16="http://schemas.microsoft.com/office/drawing/2014/main" id="{9E66BA59-E774-46BB-AF4D-138C03532510}"/>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71685" name="TextBox 5">
            <a:extLst>
              <a:ext uri="{FF2B5EF4-FFF2-40B4-BE49-F238E27FC236}">
                <a16:creationId xmlns:a16="http://schemas.microsoft.com/office/drawing/2014/main" id="{C6E15DA3-54E2-43DD-BDA7-B5CF05CBC43C}"/>
              </a:ext>
            </a:extLst>
          </p:cNvPr>
          <p:cNvSpPr txBox="1">
            <a:spLocks noChangeArrowheads="1"/>
          </p:cNvSpPr>
          <p:nvPr/>
        </p:nvSpPr>
        <p:spPr bwMode="auto">
          <a:xfrm>
            <a:off x="838200" y="1860550"/>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71686" name="TextBox 6">
            <a:extLst>
              <a:ext uri="{FF2B5EF4-FFF2-40B4-BE49-F238E27FC236}">
                <a16:creationId xmlns:a16="http://schemas.microsoft.com/office/drawing/2014/main" id="{E283A821-28A1-4ACA-8054-44131C551799}"/>
              </a:ext>
            </a:extLst>
          </p:cNvPr>
          <p:cNvSpPr txBox="1">
            <a:spLocks noChangeArrowheads="1"/>
          </p:cNvSpPr>
          <p:nvPr/>
        </p:nvSpPr>
        <p:spPr bwMode="auto">
          <a:xfrm>
            <a:off x="838200" y="2344738"/>
            <a:ext cx="1036638"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71687" name="TextBox 7">
            <a:extLst>
              <a:ext uri="{FF2B5EF4-FFF2-40B4-BE49-F238E27FC236}">
                <a16:creationId xmlns:a16="http://schemas.microsoft.com/office/drawing/2014/main" id="{9C300C75-464D-4B5D-BD6E-28FDF44F2669}"/>
              </a:ext>
            </a:extLst>
          </p:cNvPr>
          <p:cNvSpPr txBox="1">
            <a:spLocks noChangeArrowheads="1"/>
          </p:cNvSpPr>
          <p:nvPr/>
        </p:nvSpPr>
        <p:spPr bwMode="auto">
          <a:xfrm>
            <a:off x="1874838" y="2344738"/>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71688" name="TextBox 8">
            <a:extLst>
              <a:ext uri="{FF2B5EF4-FFF2-40B4-BE49-F238E27FC236}">
                <a16:creationId xmlns:a16="http://schemas.microsoft.com/office/drawing/2014/main" id="{23E63CE5-E45F-4D31-8616-F28033FA7055}"/>
              </a:ext>
            </a:extLst>
          </p:cNvPr>
          <p:cNvSpPr txBox="1">
            <a:spLocks noChangeArrowheads="1"/>
          </p:cNvSpPr>
          <p:nvPr/>
        </p:nvSpPr>
        <p:spPr bwMode="auto">
          <a:xfrm>
            <a:off x="2670175" y="2344738"/>
            <a:ext cx="71596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71689" name="TextBox 9">
            <a:extLst>
              <a:ext uri="{FF2B5EF4-FFF2-40B4-BE49-F238E27FC236}">
                <a16:creationId xmlns:a16="http://schemas.microsoft.com/office/drawing/2014/main" id="{BC50938C-79FF-47FD-965C-25FEC5A94028}"/>
              </a:ext>
            </a:extLst>
          </p:cNvPr>
          <p:cNvSpPr txBox="1">
            <a:spLocks noChangeArrowheads="1"/>
          </p:cNvSpPr>
          <p:nvPr/>
        </p:nvSpPr>
        <p:spPr bwMode="auto">
          <a:xfrm>
            <a:off x="5332413" y="2882900"/>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170F3F0B-9E6B-4366-9E4F-F45C08C967B9}"/>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73731" name="TextBox 3">
            <a:extLst>
              <a:ext uri="{FF2B5EF4-FFF2-40B4-BE49-F238E27FC236}">
                <a16:creationId xmlns:a16="http://schemas.microsoft.com/office/drawing/2014/main" id="{91C84324-C15A-4AE7-B79A-E030A0C3CA2F}"/>
              </a:ext>
            </a:extLst>
          </p:cNvPr>
          <p:cNvSpPr txBox="1">
            <a:spLocks noChangeArrowheads="1"/>
          </p:cNvSpPr>
          <p:nvPr/>
        </p:nvSpPr>
        <p:spPr bwMode="auto">
          <a:xfrm>
            <a:off x="217488" y="1371600"/>
            <a:ext cx="5114925"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r>
              <a:rPr lang="en-US" altLang="en-US" sz="2000" err="1">
                <a:solidFill>
                  <a:schemeClr val="tx1"/>
                </a:solidFill>
              </a:rPr>
              <a:t>Bruen</a:t>
            </a:r>
            <a:r>
              <a:rPr lang="en-US" altLang="en-US" sz="2000">
                <a:solidFill>
                  <a:schemeClr val="tx1"/>
                </a:solidFill>
              </a:rPr>
              <a:t>, D., Delaney, C., </a:t>
            </a:r>
            <a:r>
              <a:rPr lang="en-US" altLang="en-US" sz="2000" err="1">
                <a:solidFill>
                  <a:schemeClr val="tx1"/>
                </a:solidFill>
              </a:rPr>
              <a:t>Florea</a:t>
            </a:r>
            <a:r>
              <a:rPr lang="en-US" altLang="en-US" sz="2000">
                <a:solidFill>
                  <a:schemeClr val="tx1"/>
                </a:solidFill>
              </a:rPr>
              <a:t>, L., &amp; Diamond, D. </a:t>
            </a:r>
            <a:endParaRPr lang="en-US" altLang="en-US" sz="2000"/>
          </a:p>
        </p:txBody>
      </p:sp>
      <p:sp>
        <p:nvSpPr>
          <p:cNvPr id="73732" name="TextBox 4">
            <a:extLst>
              <a:ext uri="{FF2B5EF4-FFF2-40B4-BE49-F238E27FC236}">
                <a16:creationId xmlns:a16="http://schemas.microsoft.com/office/drawing/2014/main" id="{35A75FD3-A7EF-4592-BB36-131A0A9F6C79}"/>
              </a:ext>
            </a:extLst>
          </p:cNvPr>
          <p:cNvSpPr txBox="1">
            <a:spLocks noChangeArrowheads="1"/>
          </p:cNvSpPr>
          <p:nvPr/>
        </p:nvSpPr>
        <p:spPr bwMode="auto">
          <a:xfrm>
            <a:off x="5332413" y="1371600"/>
            <a:ext cx="9255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(2017).</a:t>
            </a:r>
          </a:p>
        </p:txBody>
      </p:sp>
      <p:sp>
        <p:nvSpPr>
          <p:cNvPr id="73733" name="TextBox 5">
            <a:extLst>
              <a:ext uri="{FF2B5EF4-FFF2-40B4-BE49-F238E27FC236}">
                <a16:creationId xmlns:a16="http://schemas.microsoft.com/office/drawing/2014/main" id="{CC8B5B2E-80FF-4081-9145-B085B393266C}"/>
              </a:ext>
            </a:extLst>
          </p:cNvPr>
          <p:cNvSpPr txBox="1">
            <a:spLocks noChangeArrowheads="1"/>
          </p:cNvSpPr>
          <p:nvPr/>
        </p:nvSpPr>
        <p:spPr bwMode="auto">
          <a:xfrm>
            <a:off x="838200" y="1860550"/>
            <a:ext cx="68961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solidFill>
                  <a:schemeClr val="tx1"/>
                </a:solidFill>
              </a:rPr>
              <a:t>Glucose sensing for diabetes monitoring: Recent developments.</a:t>
            </a:r>
            <a:endParaRPr lang="en-US" altLang="en-US" sz="2000"/>
          </a:p>
        </p:txBody>
      </p:sp>
      <p:sp>
        <p:nvSpPr>
          <p:cNvPr id="73734" name="TextBox 6">
            <a:extLst>
              <a:ext uri="{FF2B5EF4-FFF2-40B4-BE49-F238E27FC236}">
                <a16:creationId xmlns:a16="http://schemas.microsoft.com/office/drawing/2014/main" id="{9AC337AF-A0F4-43FE-84AA-C71693287FF5}"/>
              </a:ext>
            </a:extLst>
          </p:cNvPr>
          <p:cNvSpPr txBox="1">
            <a:spLocks noChangeArrowheads="1"/>
          </p:cNvSpPr>
          <p:nvPr/>
        </p:nvSpPr>
        <p:spPr bwMode="auto">
          <a:xfrm>
            <a:off x="838200" y="2344738"/>
            <a:ext cx="1036638"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Sensors,</a:t>
            </a:r>
            <a:endParaRPr lang="en-US" altLang="en-US" sz="2000"/>
          </a:p>
        </p:txBody>
      </p:sp>
      <p:sp>
        <p:nvSpPr>
          <p:cNvPr id="73735" name="TextBox 7">
            <a:extLst>
              <a:ext uri="{FF2B5EF4-FFF2-40B4-BE49-F238E27FC236}">
                <a16:creationId xmlns:a16="http://schemas.microsoft.com/office/drawing/2014/main" id="{AF04ED98-7B48-4999-AE77-34AFE07FDA71}"/>
              </a:ext>
            </a:extLst>
          </p:cNvPr>
          <p:cNvSpPr txBox="1">
            <a:spLocks noChangeArrowheads="1"/>
          </p:cNvSpPr>
          <p:nvPr/>
        </p:nvSpPr>
        <p:spPr bwMode="auto">
          <a:xfrm>
            <a:off x="1874838" y="2344738"/>
            <a:ext cx="79533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17</a:t>
            </a:r>
            <a:r>
              <a:rPr lang="en-US" altLang="en-US" sz="2000"/>
              <a:t>(8),</a:t>
            </a:r>
          </a:p>
        </p:txBody>
      </p:sp>
      <p:sp>
        <p:nvSpPr>
          <p:cNvPr id="73736" name="TextBox 8">
            <a:extLst>
              <a:ext uri="{FF2B5EF4-FFF2-40B4-BE49-F238E27FC236}">
                <a16:creationId xmlns:a16="http://schemas.microsoft.com/office/drawing/2014/main" id="{67C3A699-146E-4919-928B-30DFECAA00E5}"/>
              </a:ext>
            </a:extLst>
          </p:cNvPr>
          <p:cNvSpPr txBox="1">
            <a:spLocks noChangeArrowheads="1"/>
          </p:cNvSpPr>
          <p:nvPr/>
        </p:nvSpPr>
        <p:spPr bwMode="auto">
          <a:xfrm>
            <a:off x="2670175" y="2344738"/>
            <a:ext cx="71596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1-21.</a:t>
            </a:r>
          </a:p>
        </p:txBody>
      </p:sp>
      <p:sp>
        <p:nvSpPr>
          <p:cNvPr id="73737" name="TextBox 9">
            <a:extLst>
              <a:ext uri="{FF2B5EF4-FFF2-40B4-BE49-F238E27FC236}">
                <a16:creationId xmlns:a16="http://schemas.microsoft.com/office/drawing/2014/main" id="{67AAED78-0AA6-44D9-B897-9F090618A5DE}"/>
              </a:ext>
            </a:extLst>
          </p:cNvPr>
          <p:cNvSpPr txBox="1">
            <a:spLocks noChangeArrowheads="1"/>
          </p:cNvSpPr>
          <p:nvPr/>
        </p:nvSpPr>
        <p:spPr bwMode="auto">
          <a:xfrm>
            <a:off x="3386138" y="2344738"/>
            <a:ext cx="265906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a:t>doi:</a:t>
            </a:r>
            <a:r>
              <a:rPr lang="en-US" altLang="en-US" sz="2000">
                <a:solidFill>
                  <a:schemeClr val="tx1"/>
                </a:solidFill>
              </a:rPr>
              <a:t>10.3390/s17081866</a:t>
            </a:r>
            <a:endParaRPr lang="en-US" alt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66A1E03-27BB-41E1-BB65-3A6C361DF303}"/>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Additional Resources</a:t>
            </a:r>
          </a:p>
        </p:txBody>
      </p:sp>
      <p:sp>
        <p:nvSpPr>
          <p:cNvPr id="28675" name="Rectangle 3">
            <a:extLst>
              <a:ext uri="{FF2B5EF4-FFF2-40B4-BE49-F238E27FC236}">
                <a16:creationId xmlns:a16="http://schemas.microsoft.com/office/drawing/2014/main" id="{9D2547BE-6BB8-4995-AA91-A78520173222}"/>
              </a:ext>
            </a:extLst>
          </p:cNvPr>
          <p:cNvSpPr>
            <a:spLocks noGrp="1" noChangeArrowheads="1"/>
          </p:cNvSpPr>
          <p:nvPr>
            <p:ph type="body" idx="1"/>
          </p:nvPr>
        </p:nvSpPr>
        <p:spPr bwMode="auto">
          <a:xfrm>
            <a:off x="457200" y="1068388"/>
            <a:ext cx="8229600" cy="2979737"/>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marL="457200" indent="-457200" algn="l">
              <a:buFont typeface="Arial" panose="020B0604020202020204" pitchFamily="34" charset="0"/>
              <a:buChar char="•"/>
              <a:defRPr/>
            </a:pPr>
            <a:r>
              <a:rPr lang="en-US" altLang="en-US" sz="2400" dirty="0">
                <a:ea typeface="ヒラギノ角ゴ Pro W3" pitchFamily="1" charset="-128"/>
                <a:hlinkClick r:id="rId3"/>
              </a:rPr>
              <a:t>HU APA Guide</a:t>
            </a:r>
            <a:endParaRPr lang="en-US" altLang="en-US" sz="2400" dirty="0">
              <a:ea typeface="ヒラギノ角ゴ Pro W3" pitchFamily="1" charset="-128"/>
            </a:endParaRPr>
          </a:p>
          <a:p>
            <a:pPr marL="457200" indent="-457200" algn="l">
              <a:buFont typeface="Arial" panose="020B0604020202020204" pitchFamily="34" charset="0"/>
              <a:buChar char="•"/>
              <a:defRPr/>
            </a:pPr>
            <a:r>
              <a:rPr lang="en-US" altLang="en-US" sz="2400" dirty="0">
                <a:ea typeface="ヒラギノ角ゴ Pro W3" pitchFamily="1" charset="-128"/>
                <a:hlinkClick r:id="rId4"/>
              </a:rPr>
              <a:t>Purdue Online Writing Lab (OWL)</a:t>
            </a:r>
            <a:endParaRPr lang="en-US" altLang="en-US" sz="2400" dirty="0">
              <a:ea typeface="ヒラギノ角ゴ Pro W3" pitchFamily="1" charset="-128"/>
            </a:endParaRPr>
          </a:p>
          <a:p>
            <a:pPr marL="457200" indent="-457200" algn="l">
              <a:buFont typeface="Arial" panose="020B0604020202020204" pitchFamily="34" charset="0"/>
              <a:buChar char="•"/>
              <a:defRPr/>
            </a:pPr>
            <a:r>
              <a:rPr lang="en-US" altLang="en-US" sz="2400">
                <a:ea typeface="ヒラギノ角ゴ Pro W3" pitchFamily="1" charset="-128"/>
              </a:rPr>
              <a:t>Citation </a:t>
            </a:r>
            <a:r>
              <a:rPr lang="en-US" altLang="en-US" sz="2400" dirty="0">
                <a:ea typeface="ヒラギノ角ゴ Pro W3" pitchFamily="1" charset="-128"/>
              </a:rPr>
              <a:t>Generators*</a:t>
            </a:r>
          </a:p>
          <a:p>
            <a:pPr marL="857250" lvl="1" indent="-342900" algn="l">
              <a:buFont typeface="Wingdings" panose="05000000000000000000" pitchFamily="2" charset="2"/>
              <a:buChar char="ü"/>
              <a:defRPr/>
            </a:pPr>
            <a:r>
              <a:rPr lang="en-US" altLang="en-US" sz="2000" dirty="0" err="1">
                <a:ea typeface="ヒラギノ角ゴ Pro W3" pitchFamily="1" charset="-128"/>
                <a:hlinkClick r:id="rId5"/>
              </a:rPr>
              <a:t>KnightCite</a:t>
            </a:r>
            <a:endParaRPr lang="en-US" altLang="en-US" sz="2000" dirty="0">
              <a:ea typeface="ヒラギノ角ゴ Pro W3" pitchFamily="1" charset="-128"/>
            </a:endParaRPr>
          </a:p>
          <a:p>
            <a:pPr marL="857250" lvl="1" indent="-342900" algn="l">
              <a:buFont typeface="Wingdings" panose="05000000000000000000" pitchFamily="2" charset="2"/>
              <a:buChar char="ü"/>
              <a:defRPr/>
            </a:pPr>
            <a:r>
              <a:rPr lang="en-US" altLang="en-US" sz="2000" dirty="0" err="1">
                <a:ea typeface="ヒラギノ角ゴ Pro W3" pitchFamily="1" charset="-128"/>
                <a:hlinkClick r:id="rId6"/>
              </a:rPr>
              <a:t>BibMe</a:t>
            </a:r>
            <a:endParaRPr lang="en-US" altLang="en-US" sz="2000" dirty="0">
              <a:ea typeface="ヒラギノ角ゴ Pro W3" pitchFamily="1" charset="-128"/>
            </a:endParaRPr>
          </a:p>
          <a:p>
            <a:pPr marL="857250" lvl="1" indent="-342900" algn="l">
              <a:buFont typeface="Wingdings" panose="05000000000000000000" pitchFamily="2" charset="2"/>
              <a:buChar char="ü"/>
              <a:defRPr/>
            </a:pPr>
            <a:r>
              <a:rPr lang="en-US" altLang="en-US" sz="2000" dirty="0" err="1">
                <a:ea typeface="ヒラギノ角ゴ Pro W3" pitchFamily="1" charset="-128"/>
                <a:hlinkClick r:id="rId7"/>
              </a:rPr>
              <a:t>Citefast</a:t>
            </a:r>
            <a:endParaRPr lang="en-US" altLang="en-US" sz="2000" b="1" dirty="0">
              <a:ea typeface="ヒラギノ角ゴ Pro W3" pitchFamily="1" charset="-128"/>
            </a:endParaRPr>
          </a:p>
          <a:p>
            <a:pPr marL="114300" indent="0" algn="l">
              <a:defRPr/>
            </a:pPr>
            <a:r>
              <a:rPr lang="en-US" altLang="en-US" sz="2000" b="1" dirty="0">
                <a:ea typeface="ヒラギノ角ゴ Pro W3" pitchFamily="1" charset="-128"/>
              </a:rPr>
              <a:t>*Always double check citations from a generator – you are still responsible that your citations are correct!!</a:t>
            </a:r>
          </a:p>
          <a:p>
            <a:pPr marL="114300" indent="0" algn="l">
              <a:defRPr/>
            </a:pPr>
            <a:endParaRPr lang="en-US" altLang="en-US" sz="2400" dirty="0">
              <a:ea typeface="ヒラギノ角ゴ Pro W3" pitchFamily="1" charset="-128"/>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EC3CD8E0-DF95-408E-A441-FEA3A875F08B}"/>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Web Source Reference</a:t>
            </a:r>
          </a:p>
        </p:txBody>
      </p:sp>
      <p:sp>
        <p:nvSpPr>
          <p:cNvPr id="75779" name="Content Placeholder 2">
            <a:extLst>
              <a:ext uri="{FF2B5EF4-FFF2-40B4-BE49-F238E27FC236}">
                <a16:creationId xmlns:a16="http://schemas.microsoft.com/office/drawing/2014/main" id="{C88113BD-66E7-4AA6-B371-5F7D1C4B40C7}"/>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sz="2000"/>
              <a:t>Author, Initials. (Date of publication). </a:t>
            </a:r>
            <a:r>
              <a:rPr lang="en-US" altLang="en-US" sz="2000" i="1"/>
              <a:t>Title of document</a:t>
            </a:r>
            <a:r>
              <a:rPr lang="en-US" altLang="en-US" sz="2000"/>
              <a:t>. Retrieved from http://Web address</a:t>
            </a:r>
            <a:endParaRPr lang="en-US" altLang="en-US" sz="180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4BF50FDE-9030-4231-A146-008E04B3800F}"/>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4800"/>
              <a:t>Web Source Reference Example</a:t>
            </a:r>
          </a:p>
        </p:txBody>
      </p:sp>
      <p:sp>
        <p:nvSpPr>
          <p:cNvPr id="77827" name="Content Placeholder 2">
            <a:extLst>
              <a:ext uri="{FF2B5EF4-FFF2-40B4-BE49-F238E27FC236}">
                <a16:creationId xmlns:a16="http://schemas.microsoft.com/office/drawing/2014/main" id="{7D625DB2-8056-49E3-B0D5-5D5C98A3B610}"/>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ct val="200000"/>
              </a:lnSpc>
            </a:pPr>
            <a:r>
              <a:rPr lang="en-US" altLang="en-US" sz="2400"/>
              <a:t>Jacobs, L. F., &amp; Hyman, J. S. (2010, August 17). </a:t>
            </a:r>
            <a:r>
              <a:rPr lang="en-US" altLang="en-US" sz="2400" i="1"/>
              <a:t>Top 10 secrets of college success</a:t>
            </a:r>
            <a:r>
              <a:rPr lang="en-US" altLang="en-US" sz="2400"/>
              <a:t>. Retrieved from https://www.usnews.com/education/blogs/professors-guide/2010/08/17/top-10-secrets-of-college-success</a:t>
            </a:r>
            <a:endParaRPr lang="en-US" altLang="en-US" sz="200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5C2864B9-F079-4C19-8BC8-53C372103E10}"/>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79875" name="TextBox 4">
            <a:extLst>
              <a:ext uri="{FF2B5EF4-FFF2-40B4-BE49-F238E27FC236}">
                <a16:creationId xmlns:a16="http://schemas.microsoft.com/office/drawing/2014/main" id="{0E4D9D2B-E46D-4879-8EA4-FE79CF9B7287}"/>
              </a:ext>
            </a:extLst>
          </p:cNvPr>
          <p:cNvSpPr txBox="1">
            <a:spLocks noChangeArrowheads="1"/>
          </p:cNvSpPr>
          <p:nvPr/>
        </p:nvSpPr>
        <p:spPr bwMode="auto">
          <a:xfrm>
            <a:off x="5030788" y="3846513"/>
            <a:ext cx="38846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lgn="ctr"/>
            <a:r>
              <a:rPr lang="en-US" altLang="en-US" sz="2000"/>
              <a:t>Howard Hughes Medical Institute.</a:t>
            </a:r>
          </a:p>
        </p:txBody>
      </p:sp>
      <p:sp>
        <p:nvSpPr>
          <p:cNvPr id="79876" name="TextBox 5">
            <a:extLst>
              <a:ext uri="{FF2B5EF4-FFF2-40B4-BE49-F238E27FC236}">
                <a16:creationId xmlns:a16="http://schemas.microsoft.com/office/drawing/2014/main" id="{FA6D4C5F-93E5-4106-9D40-BBFAD74442B9}"/>
              </a:ext>
            </a:extLst>
          </p:cNvPr>
          <p:cNvSpPr txBox="1">
            <a:spLocks noChangeArrowheads="1"/>
          </p:cNvSpPr>
          <p:nvPr/>
        </p:nvSpPr>
        <p:spPr bwMode="auto">
          <a:xfrm>
            <a:off x="2438400" y="3846513"/>
            <a:ext cx="24384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(2017, September 1).</a:t>
            </a:r>
          </a:p>
        </p:txBody>
      </p:sp>
      <p:sp>
        <p:nvSpPr>
          <p:cNvPr id="79877" name="TextBox 6">
            <a:extLst>
              <a:ext uri="{FF2B5EF4-FFF2-40B4-BE49-F238E27FC236}">
                <a16:creationId xmlns:a16="http://schemas.microsoft.com/office/drawing/2014/main" id="{1308C67C-3424-46E6-AC2A-B3C1F9B95E55}"/>
              </a:ext>
            </a:extLst>
          </p:cNvPr>
          <p:cNvSpPr txBox="1">
            <a:spLocks noChangeArrowheads="1"/>
          </p:cNvSpPr>
          <p:nvPr/>
        </p:nvSpPr>
        <p:spPr bwMode="auto">
          <a:xfrm>
            <a:off x="152400" y="3846513"/>
            <a:ext cx="213201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Polychromatic EM.</a:t>
            </a:r>
          </a:p>
        </p:txBody>
      </p:sp>
      <p:sp>
        <p:nvSpPr>
          <p:cNvPr id="79878" name="TextBox 7">
            <a:extLst>
              <a:ext uri="{FF2B5EF4-FFF2-40B4-BE49-F238E27FC236}">
                <a16:creationId xmlns:a16="http://schemas.microsoft.com/office/drawing/2014/main" id="{C4C81931-4778-45AB-A44A-B362DEA2440D}"/>
              </a:ext>
            </a:extLst>
          </p:cNvPr>
          <p:cNvSpPr txBox="1">
            <a:spLocks noChangeArrowheads="1"/>
          </p:cNvSpPr>
          <p:nvPr/>
        </p:nvSpPr>
        <p:spPr bwMode="auto">
          <a:xfrm>
            <a:off x="457200" y="3333750"/>
            <a:ext cx="76962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Retrieved from https://www.hhmi.org/biointeractive/polychromatic-em</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7A4E420A-3E9E-4793-AB9B-A52BC30C5ED8}"/>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81923" name="TextBox 4">
            <a:extLst>
              <a:ext uri="{FF2B5EF4-FFF2-40B4-BE49-F238E27FC236}">
                <a16:creationId xmlns:a16="http://schemas.microsoft.com/office/drawing/2014/main" id="{7950712A-4F7B-4776-8548-5343F9837988}"/>
              </a:ext>
            </a:extLst>
          </p:cNvPr>
          <p:cNvSpPr txBox="1">
            <a:spLocks noChangeArrowheads="1"/>
          </p:cNvSpPr>
          <p:nvPr/>
        </p:nvSpPr>
        <p:spPr bwMode="auto">
          <a:xfrm>
            <a:off x="341313" y="1428750"/>
            <a:ext cx="38846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lgn="ctr"/>
            <a:r>
              <a:rPr lang="en-US" altLang="en-US" sz="2000"/>
              <a:t>Howard Hughes Medical Institute.</a:t>
            </a:r>
          </a:p>
        </p:txBody>
      </p:sp>
      <p:sp>
        <p:nvSpPr>
          <p:cNvPr id="81924" name="TextBox 5">
            <a:extLst>
              <a:ext uri="{FF2B5EF4-FFF2-40B4-BE49-F238E27FC236}">
                <a16:creationId xmlns:a16="http://schemas.microsoft.com/office/drawing/2014/main" id="{EDC8B8E9-BA4E-4852-9577-7B073447783B}"/>
              </a:ext>
            </a:extLst>
          </p:cNvPr>
          <p:cNvSpPr txBox="1">
            <a:spLocks noChangeArrowheads="1"/>
          </p:cNvSpPr>
          <p:nvPr/>
        </p:nvSpPr>
        <p:spPr bwMode="auto">
          <a:xfrm>
            <a:off x="2438400" y="3846513"/>
            <a:ext cx="24384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(2017, September 1).</a:t>
            </a:r>
          </a:p>
        </p:txBody>
      </p:sp>
      <p:sp>
        <p:nvSpPr>
          <p:cNvPr id="81925" name="TextBox 6">
            <a:extLst>
              <a:ext uri="{FF2B5EF4-FFF2-40B4-BE49-F238E27FC236}">
                <a16:creationId xmlns:a16="http://schemas.microsoft.com/office/drawing/2014/main" id="{6487A935-ED38-4B78-BC37-27481FDABF29}"/>
              </a:ext>
            </a:extLst>
          </p:cNvPr>
          <p:cNvSpPr txBox="1">
            <a:spLocks noChangeArrowheads="1"/>
          </p:cNvSpPr>
          <p:nvPr/>
        </p:nvSpPr>
        <p:spPr bwMode="auto">
          <a:xfrm>
            <a:off x="152400" y="3846513"/>
            <a:ext cx="213201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Polychromatic EM.</a:t>
            </a:r>
          </a:p>
        </p:txBody>
      </p:sp>
      <p:sp>
        <p:nvSpPr>
          <p:cNvPr id="81926" name="TextBox 7">
            <a:extLst>
              <a:ext uri="{FF2B5EF4-FFF2-40B4-BE49-F238E27FC236}">
                <a16:creationId xmlns:a16="http://schemas.microsoft.com/office/drawing/2014/main" id="{E4459A8D-A243-4455-AAC9-7F8CB8DDC961}"/>
              </a:ext>
            </a:extLst>
          </p:cNvPr>
          <p:cNvSpPr txBox="1">
            <a:spLocks noChangeArrowheads="1"/>
          </p:cNvSpPr>
          <p:nvPr/>
        </p:nvSpPr>
        <p:spPr bwMode="auto">
          <a:xfrm>
            <a:off x="457200" y="3333750"/>
            <a:ext cx="76962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Retrieved from https://www.hhmi.org/biointeractive/polychromatic-em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1F6BCCBA-7A13-42AB-9167-8EDDA8D4F6CB}"/>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83971" name="TextBox 4">
            <a:extLst>
              <a:ext uri="{FF2B5EF4-FFF2-40B4-BE49-F238E27FC236}">
                <a16:creationId xmlns:a16="http://schemas.microsoft.com/office/drawing/2014/main" id="{DA44DA7A-45C2-4CAD-8999-7CC00A962DB2}"/>
              </a:ext>
            </a:extLst>
          </p:cNvPr>
          <p:cNvSpPr txBox="1">
            <a:spLocks noChangeArrowheads="1"/>
          </p:cNvSpPr>
          <p:nvPr/>
        </p:nvSpPr>
        <p:spPr bwMode="auto">
          <a:xfrm>
            <a:off x="341313" y="1428750"/>
            <a:ext cx="3884612"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lgn="ctr"/>
            <a:r>
              <a:rPr lang="en-US" altLang="en-US" sz="2000"/>
              <a:t>Howard Hughes Medical Institute.</a:t>
            </a:r>
          </a:p>
        </p:txBody>
      </p:sp>
      <p:sp>
        <p:nvSpPr>
          <p:cNvPr id="83972" name="TextBox 5">
            <a:extLst>
              <a:ext uri="{FF2B5EF4-FFF2-40B4-BE49-F238E27FC236}">
                <a16:creationId xmlns:a16="http://schemas.microsoft.com/office/drawing/2014/main" id="{B8ADB99D-1B96-403A-813A-1E834A4762B8}"/>
              </a:ext>
            </a:extLst>
          </p:cNvPr>
          <p:cNvSpPr txBox="1">
            <a:spLocks noChangeArrowheads="1"/>
          </p:cNvSpPr>
          <p:nvPr/>
        </p:nvSpPr>
        <p:spPr bwMode="auto">
          <a:xfrm>
            <a:off x="4225925" y="1428750"/>
            <a:ext cx="24384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(2017, September 1).</a:t>
            </a:r>
          </a:p>
        </p:txBody>
      </p:sp>
      <p:sp>
        <p:nvSpPr>
          <p:cNvPr id="83973" name="TextBox 6">
            <a:extLst>
              <a:ext uri="{FF2B5EF4-FFF2-40B4-BE49-F238E27FC236}">
                <a16:creationId xmlns:a16="http://schemas.microsoft.com/office/drawing/2014/main" id="{FFF30C6B-7ECD-40E1-99B5-B9BE1F3B5DF1}"/>
              </a:ext>
            </a:extLst>
          </p:cNvPr>
          <p:cNvSpPr txBox="1">
            <a:spLocks noChangeArrowheads="1"/>
          </p:cNvSpPr>
          <p:nvPr/>
        </p:nvSpPr>
        <p:spPr bwMode="auto">
          <a:xfrm>
            <a:off x="152400" y="3846513"/>
            <a:ext cx="2132013"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i="1"/>
              <a:t>Polychromatic EM.</a:t>
            </a:r>
          </a:p>
        </p:txBody>
      </p:sp>
      <p:sp>
        <p:nvSpPr>
          <p:cNvPr id="83974" name="TextBox 7">
            <a:extLst>
              <a:ext uri="{FF2B5EF4-FFF2-40B4-BE49-F238E27FC236}">
                <a16:creationId xmlns:a16="http://schemas.microsoft.com/office/drawing/2014/main" id="{089C3E3F-1626-4792-B06C-E3F7D8F93F51}"/>
              </a:ext>
            </a:extLst>
          </p:cNvPr>
          <p:cNvSpPr txBox="1">
            <a:spLocks noChangeArrowheads="1"/>
          </p:cNvSpPr>
          <p:nvPr/>
        </p:nvSpPr>
        <p:spPr bwMode="auto">
          <a:xfrm>
            <a:off x="457200" y="3333750"/>
            <a:ext cx="76962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altLang="en-US" sz="2000"/>
              <a:t>Retrieved from https://www.hhmi.org/biointeractive/polychromatic-em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F6108552-2C41-4946-BF77-996276A0AEE7}"/>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86019" name="TextBox 4">
            <a:extLst>
              <a:ext uri="{FF2B5EF4-FFF2-40B4-BE49-F238E27FC236}">
                <a16:creationId xmlns:a16="http://schemas.microsoft.com/office/drawing/2014/main" id="{0B3595FE-FA5A-4FAC-B665-17741FA2295D}"/>
              </a:ext>
            </a:extLst>
          </p:cNvPr>
          <p:cNvSpPr txBox="1">
            <a:spLocks noChangeArrowheads="1"/>
          </p:cNvSpPr>
          <p:nvPr/>
        </p:nvSpPr>
        <p:spPr bwMode="auto">
          <a:xfrm>
            <a:off x="341312" y="1428750"/>
            <a:ext cx="400208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lgn="ctr"/>
            <a:r>
              <a:rPr lang="en-US" altLang="en-US" sz="2000"/>
              <a:t>Howard Hughes Medical Institute.</a:t>
            </a:r>
          </a:p>
        </p:txBody>
      </p:sp>
      <p:sp>
        <p:nvSpPr>
          <p:cNvPr id="86020" name="TextBox 5">
            <a:extLst>
              <a:ext uri="{FF2B5EF4-FFF2-40B4-BE49-F238E27FC236}">
                <a16:creationId xmlns:a16="http://schemas.microsoft.com/office/drawing/2014/main" id="{A40C8BC9-6E1C-436D-B364-CB45DE2C0920}"/>
              </a:ext>
            </a:extLst>
          </p:cNvPr>
          <p:cNvSpPr txBox="1">
            <a:spLocks noChangeArrowheads="1"/>
          </p:cNvSpPr>
          <p:nvPr/>
        </p:nvSpPr>
        <p:spPr bwMode="auto">
          <a:xfrm>
            <a:off x="4343400" y="1428750"/>
            <a:ext cx="25908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000" dirty="0"/>
              <a:t>(2017, September 1).</a:t>
            </a:r>
          </a:p>
        </p:txBody>
      </p:sp>
      <p:sp>
        <p:nvSpPr>
          <p:cNvPr id="86021" name="TextBox 6">
            <a:extLst>
              <a:ext uri="{FF2B5EF4-FFF2-40B4-BE49-F238E27FC236}">
                <a16:creationId xmlns:a16="http://schemas.microsoft.com/office/drawing/2014/main" id="{D1AE17B7-8EE0-4860-90B9-89335B70ECCF}"/>
              </a:ext>
            </a:extLst>
          </p:cNvPr>
          <p:cNvSpPr txBox="1">
            <a:spLocks noChangeArrowheads="1"/>
          </p:cNvSpPr>
          <p:nvPr/>
        </p:nvSpPr>
        <p:spPr bwMode="auto">
          <a:xfrm>
            <a:off x="914400" y="1981200"/>
            <a:ext cx="2362200" cy="40011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000" i="1" dirty="0"/>
              <a:t>Polychromatic EM.</a:t>
            </a:r>
          </a:p>
        </p:txBody>
      </p:sp>
      <p:sp>
        <p:nvSpPr>
          <p:cNvPr id="86022" name="TextBox 7">
            <a:extLst>
              <a:ext uri="{FF2B5EF4-FFF2-40B4-BE49-F238E27FC236}">
                <a16:creationId xmlns:a16="http://schemas.microsoft.com/office/drawing/2014/main" id="{107A5E9D-C7ED-403B-BAE3-434EF40CB533}"/>
              </a:ext>
            </a:extLst>
          </p:cNvPr>
          <p:cNvSpPr txBox="1">
            <a:spLocks noChangeArrowheads="1"/>
          </p:cNvSpPr>
          <p:nvPr/>
        </p:nvSpPr>
        <p:spPr bwMode="auto">
          <a:xfrm>
            <a:off x="457200" y="3333750"/>
            <a:ext cx="7924800"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000" dirty="0"/>
              <a:t>Retrieved from https://www.hhmi.org/biointeractive/polychromatic-em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7DC2868B-7FB3-48F4-B11C-6D6FB49D5B95}"/>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Knowledge Check</a:t>
            </a:r>
          </a:p>
        </p:txBody>
      </p:sp>
      <p:sp>
        <p:nvSpPr>
          <p:cNvPr id="88067" name="TextBox 4">
            <a:extLst>
              <a:ext uri="{FF2B5EF4-FFF2-40B4-BE49-F238E27FC236}">
                <a16:creationId xmlns:a16="http://schemas.microsoft.com/office/drawing/2014/main" id="{F7AA02CF-18E9-4596-8BA4-6CAA4C4A06A6}"/>
              </a:ext>
            </a:extLst>
          </p:cNvPr>
          <p:cNvSpPr txBox="1">
            <a:spLocks noChangeArrowheads="1"/>
          </p:cNvSpPr>
          <p:nvPr/>
        </p:nvSpPr>
        <p:spPr bwMode="auto">
          <a:xfrm>
            <a:off x="341312" y="1428750"/>
            <a:ext cx="4002087" cy="40005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sz="2600">
                <a:solidFill>
                  <a:srgbClr val="000000"/>
                </a:solidFill>
                <a:latin typeface="Gill Sans" charset="0"/>
                <a:ea typeface="MS PGothic" panose="020B0600070205080204" pitchFamily="34" charset="-128"/>
                <a:sym typeface="Gill Sans" charset="0"/>
              </a:defRPr>
            </a:lvl1pPr>
            <a:lvl2pPr indent="-457200">
              <a:defRPr sz="2600">
                <a:solidFill>
                  <a:srgbClr val="000000"/>
                </a:solidFill>
                <a:latin typeface="Gill Sans" charset="0"/>
                <a:ea typeface="MS PGothic" panose="020B0600070205080204" pitchFamily="34" charset="-128"/>
                <a:sym typeface="Gill Sans" charset="0"/>
              </a:defRPr>
            </a:lvl2pPr>
            <a:lvl3pPr>
              <a:defRPr sz="2600">
                <a:solidFill>
                  <a:srgbClr val="000000"/>
                </a:solidFill>
                <a:latin typeface="Gill Sans" charset="0"/>
                <a:ea typeface="MS PGothic" panose="020B0600070205080204" pitchFamily="34" charset="-128"/>
                <a:sym typeface="Gill Sans" charset="0"/>
              </a:defRPr>
            </a:lvl3pPr>
            <a:lvl4pPr>
              <a:defRPr sz="2600">
                <a:solidFill>
                  <a:srgbClr val="000000"/>
                </a:solidFill>
                <a:latin typeface="Gill Sans" charset="0"/>
                <a:ea typeface="MS PGothic" panose="020B0600070205080204" pitchFamily="34" charset="-128"/>
                <a:sym typeface="Gill Sans" charset="0"/>
              </a:defRPr>
            </a:lvl4pPr>
            <a:lvl5pPr>
              <a:defRPr sz="2600">
                <a:solidFill>
                  <a:srgbClr val="000000"/>
                </a:solidFill>
                <a:latin typeface="Gill Sans" charset="0"/>
                <a:ea typeface="MS PGothic" panose="020B0600070205080204" pitchFamily="34" charset="-128"/>
                <a:sym typeface="Gill Sans" charset="0"/>
              </a:defRPr>
            </a:lvl5pPr>
            <a:lvl6pPr marL="16033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0605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25177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2974975" indent="682625"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pPr lvl="1" algn="ctr"/>
            <a:r>
              <a:rPr lang="en-US" altLang="en-US" sz="2000" dirty="0"/>
              <a:t>Howard Hughes Medical Institute.</a:t>
            </a:r>
          </a:p>
        </p:txBody>
      </p:sp>
      <p:sp>
        <p:nvSpPr>
          <p:cNvPr id="88068" name="TextBox 5">
            <a:extLst>
              <a:ext uri="{FF2B5EF4-FFF2-40B4-BE49-F238E27FC236}">
                <a16:creationId xmlns:a16="http://schemas.microsoft.com/office/drawing/2014/main" id="{92F6345B-3C0E-47FA-A79F-3826C46B7FAA}"/>
              </a:ext>
            </a:extLst>
          </p:cNvPr>
          <p:cNvSpPr txBox="1">
            <a:spLocks noChangeArrowheads="1"/>
          </p:cNvSpPr>
          <p:nvPr/>
        </p:nvSpPr>
        <p:spPr bwMode="auto">
          <a:xfrm>
            <a:off x="4343400" y="1428750"/>
            <a:ext cx="2590800" cy="40011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000" dirty="0"/>
              <a:t>(2017, September 1).</a:t>
            </a:r>
          </a:p>
        </p:txBody>
      </p:sp>
      <p:sp>
        <p:nvSpPr>
          <p:cNvPr id="88069" name="TextBox 6">
            <a:extLst>
              <a:ext uri="{FF2B5EF4-FFF2-40B4-BE49-F238E27FC236}">
                <a16:creationId xmlns:a16="http://schemas.microsoft.com/office/drawing/2014/main" id="{5348E12D-0BB8-41BF-A70B-E1936D7F1F34}"/>
              </a:ext>
            </a:extLst>
          </p:cNvPr>
          <p:cNvSpPr txBox="1">
            <a:spLocks noChangeArrowheads="1"/>
          </p:cNvSpPr>
          <p:nvPr/>
        </p:nvSpPr>
        <p:spPr bwMode="auto">
          <a:xfrm>
            <a:off x="914400" y="1981200"/>
            <a:ext cx="2362200" cy="400110"/>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2000" i="1" dirty="0"/>
              <a:t>Polychromatic EM.</a:t>
            </a:r>
          </a:p>
        </p:txBody>
      </p:sp>
      <p:sp>
        <p:nvSpPr>
          <p:cNvPr id="88070" name="TextBox 7">
            <a:extLst>
              <a:ext uri="{FF2B5EF4-FFF2-40B4-BE49-F238E27FC236}">
                <a16:creationId xmlns:a16="http://schemas.microsoft.com/office/drawing/2014/main" id="{D98A9C01-2B97-42CF-98BE-5FAB3721C8B4}"/>
              </a:ext>
            </a:extLst>
          </p:cNvPr>
          <p:cNvSpPr txBox="1">
            <a:spLocks noChangeArrowheads="1"/>
          </p:cNvSpPr>
          <p:nvPr/>
        </p:nvSpPr>
        <p:spPr bwMode="auto">
          <a:xfrm>
            <a:off x="914400" y="2533650"/>
            <a:ext cx="7620000" cy="384721"/>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r>
              <a:rPr lang="en-US" altLang="en-US" sz="1900" dirty="0"/>
              <a:t>Retrieved from https://www.hhmi.org/biointeractive/polychromatic-em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75C742A6-BD68-4DA5-AE26-6CA1D4B4C540}"/>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5100" dirty="0"/>
              <a:t>References from Databases</a:t>
            </a:r>
          </a:p>
        </p:txBody>
      </p:sp>
      <p:sp>
        <p:nvSpPr>
          <p:cNvPr id="90115" name="Content Placeholder 2">
            <a:extLst>
              <a:ext uri="{FF2B5EF4-FFF2-40B4-BE49-F238E27FC236}">
                <a16:creationId xmlns:a16="http://schemas.microsoft.com/office/drawing/2014/main" id="{A8374427-9ADD-4A30-9A9F-87DA8AB7181F}"/>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en-US" sz="2000">
                <a:ea typeface="ヒラギノ角ゴ Pro W3"/>
                <a:cs typeface="ヒラギノ角ゴ Pro W3"/>
              </a:rPr>
              <a:t>When using a database from the Library’s Online Resources page (such as EBSCO or Gale), you can copy the citation directly from the article you are using and paste it directly into your paper!</a:t>
            </a:r>
          </a:p>
          <a:p>
            <a:endParaRPr lang="en-US" altLang="en-US"/>
          </a:p>
          <a:p>
            <a:pPr algn="l"/>
            <a:r>
              <a:rPr lang="en-US" altLang="en-US" sz="2000">
                <a:hlinkClick r:id="rId3"/>
              </a:rPr>
              <a:t>Example from EBSCO</a:t>
            </a:r>
            <a:endParaRPr lang="en-US" altLang="en-US" sz="2000"/>
          </a:p>
          <a:p>
            <a:pPr algn="l"/>
            <a:endParaRPr lang="en-US" altLang="en-US" sz="2000"/>
          </a:p>
          <a:p>
            <a:pPr algn="l"/>
            <a:r>
              <a:rPr lang="en-US" altLang="en-US" sz="2000">
                <a:hlinkClick r:id="rId4"/>
              </a:rPr>
              <a:t>Example from Primo</a:t>
            </a:r>
            <a:endParaRPr lang="en-US" altLang="en-US" sz="200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D3EE41D9-49DE-4B3C-8B76-B44E17A53C3B}"/>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4000"/>
              <a:t>Downloading a citation isn’t enough!</a:t>
            </a:r>
          </a:p>
        </p:txBody>
      </p:sp>
      <p:sp>
        <p:nvSpPr>
          <p:cNvPr id="3" name="Content Placeholder 2">
            <a:extLst>
              <a:ext uri="{FF2B5EF4-FFF2-40B4-BE49-F238E27FC236}">
                <a16:creationId xmlns:a16="http://schemas.microsoft.com/office/drawing/2014/main" id="{18DA848B-949B-43E8-AB7C-6B4DB9F9F7DD}"/>
              </a:ext>
            </a:extLst>
          </p:cNvPr>
          <p:cNvSpPr>
            <a:spLocks noGrp="1"/>
          </p:cNvSpPr>
          <p:nvPr>
            <p:ph idx="1"/>
          </p:nvPr>
        </p:nvSpPr>
        <p:spPr>
          <a:xfrm>
            <a:off x="457200" y="1200150"/>
            <a:ext cx="8229600" cy="3394075"/>
          </a:xfrm>
        </p:spPr>
        <p:txBody>
          <a:bodyPr/>
          <a:lstStyle/>
          <a:p>
            <a:pPr marL="57150" indent="0" algn="l">
              <a:defRPr/>
            </a:pPr>
            <a:r>
              <a:rPr lang="en-US" sz="2400" dirty="0">
                <a:ea typeface="ヒラギノ角ゴ Pro W3" pitchFamily="1" charset="-128"/>
              </a:rPr>
              <a:t>Make sure you ALWAYS double check any citation that is auto-generated for you, whether it’s from EBSCO or a citation generator like </a:t>
            </a:r>
            <a:r>
              <a:rPr lang="en-US" sz="2400" dirty="0" err="1">
                <a:ea typeface="ヒラギノ角ゴ Pro W3" pitchFamily="1" charset="-128"/>
              </a:rPr>
              <a:t>BibMe</a:t>
            </a:r>
            <a:r>
              <a:rPr lang="en-US" sz="2400" dirty="0">
                <a:ea typeface="ヒラギノ角ゴ Pro W3" pitchFamily="1" charset="-128"/>
              </a:rPr>
              <a:t>.</a:t>
            </a:r>
          </a:p>
          <a:p>
            <a:pPr marL="57150" indent="0" algn="l">
              <a:defRPr/>
            </a:pPr>
            <a:endParaRPr lang="en-US" sz="2400" dirty="0">
              <a:ea typeface="ヒラギノ角ゴ Pro W3" pitchFamily="1" charset="-128"/>
            </a:endParaRPr>
          </a:p>
          <a:p>
            <a:pPr marL="57150" indent="0" algn="l">
              <a:defRPr/>
            </a:pPr>
            <a:endParaRPr lang="en-US" sz="2400" dirty="0">
              <a:ea typeface="ヒラギノ角ゴ Pro W3" pitchFamily="1" charset="-128"/>
            </a:endParaRPr>
          </a:p>
          <a:p>
            <a:pPr marL="57150" indent="0">
              <a:defRPr/>
            </a:pPr>
            <a:r>
              <a:rPr lang="en-US" sz="2400" dirty="0">
                <a:ea typeface="ヒラギノ角ゴ Pro W3" pitchFamily="1" charset="-128"/>
              </a:rPr>
              <a:t>TIP: The most common error that citation generators make is to Capitalize Every Major Word in the Title.  This is not correct APA style!</a:t>
            </a:r>
          </a:p>
          <a:p>
            <a:pPr>
              <a:defRPr/>
            </a:pPr>
            <a:endParaRPr lang="en-US"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7AE1A9-6630-4F36-818F-2B3AA0CFABF4}"/>
              </a:ext>
            </a:extLst>
          </p:cNvPr>
          <p:cNvSpPr>
            <a:spLocks noGrp="1"/>
          </p:cNvSpPr>
          <p:nvPr>
            <p:ph idx="1"/>
          </p:nvPr>
        </p:nvSpPr>
        <p:spPr>
          <a:xfrm>
            <a:off x="3352800" y="209550"/>
            <a:ext cx="5638800" cy="4308475"/>
          </a:xfrm>
        </p:spPr>
        <p:txBody>
          <a:bodyPr/>
          <a:lstStyle/>
          <a:p>
            <a:pPr marL="0" indent="0" algn="l">
              <a:defRPr/>
            </a:pPr>
            <a:r>
              <a:rPr lang="en-US" sz="1400" b="1" dirty="0" err="1"/>
              <a:t>KnightCite</a:t>
            </a:r>
            <a:r>
              <a:rPr lang="en-US" sz="1400" b="1" dirty="0"/>
              <a:t> </a:t>
            </a:r>
          </a:p>
          <a:p>
            <a:pPr marL="461963" indent="-461963" algn="l">
              <a:defRPr/>
            </a:pPr>
            <a:r>
              <a:rPr lang="en-US" sz="1400" dirty="0"/>
              <a:t>Grant, H. R. (2008). </a:t>
            </a:r>
            <a:r>
              <a:rPr lang="en-US" sz="1400" i="1" dirty="0"/>
              <a:t>Visionary </a:t>
            </a:r>
            <a:r>
              <a:rPr lang="en-US" sz="1400" i="1" dirty="0">
                <a:solidFill>
                  <a:schemeClr val="accent6">
                    <a:lumMod val="60000"/>
                    <a:lumOff val="40000"/>
                  </a:schemeClr>
                </a:solidFill>
              </a:rPr>
              <a:t>R</a:t>
            </a:r>
            <a:r>
              <a:rPr lang="en-US" sz="1400" i="1" dirty="0"/>
              <a:t>ailroader: Jervis Langdon Jr. and the </a:t>
            </a:r>
            <a:r>
              <a:rPr lang="en-US" sz="1400" i="1" dirty="0">
                <a:solidFill>
                  <a:schemeClr val="accent6">
                    <a:lumMod val="60000"/>
                    <a:lumOff val="40000"/>
                  </a:schemeClr>
                </a:solidFill>
              </a:rPr>
              <a:t>T</a:t>
            </a:r>
            <a:r>
              <a:rPr lang="en-US" sz="1400" i="1" dirty="0"/>
              <a:t>ransportation </a:t>
            </a:r>
            <a:r>
              <a:rPr lang="en-US" sz="1400" i="1" dirty="0">
                <a:solidFill>
                  <a:schemeClr val="accent6">
                    <a:lumMod val="60000"/>
                    <a:lumOff val="40000"/>
                  </a:schemeClr>
                </a:solidFill>
              </a:rPr>
              <a:t>R</a:t>
            </a:r>
            <a:r>
              <a:rPr lang="en-US" sz="1400" i="1" dirty="0"/>
              <a:t>evolution</a:t>
            </a:r>
            <a:r>
              <a:rPr lang="en-US" sz="1400" dirty="0"/>
              <a:t>. Bloomington, IN: Indiana University Press.</a:t>
            </a:r>
          </a:p>
          <a:p>
            <a:pPr marL="461963" indent="-461963" algn="l">
              <a:defRPr/>
            </a:pPr>
            <a:r>
              <a:rPr lang="en-US" sz="1400" dirty="0"/>
              <a:t> </a:t>
            </a:r>
          </a:p>
          <a:p>
            <a:pPr marL="0" indent="0" algn="l">
              <a:defRPr/>
            </a:pPr>
            <a:r>
              <a:rPr lang="en-US" sz="1400" b="1" dirty="0"/>
              <a:t>Zotero </a:t>
            </a:r>
          </a:p>
          <a:p>
            <a:pPr marL="461963" indent="-461963" algn="l">
              <a:defRPr/>
            </a:pPr>
            <a:r>
              <a:rPr lang="en-US" sz="1400" dirty="0">
                <a:solidFill>
                  <a:schemeClr val="accent6">
                    <a:lumMod val="60000"/>
                    <a:lumOff val="40000"/>
                  </a:schemeClr>
                </a:solidFill>
              </a:rPr>
              <a:t>H. Roger Grant</a:t>
            </a:r>
            <a:r>
              <a:rPr lang="en-US" sz="1400" dirty="0"/>
              <a:t>.</a:t>
            </a:r>
            <a:r>
              <a:rPr lang="en-US" sz="1400" dirty="0">
                <a:solidFill>
                  <a:schemeClr val="accent6">
                    <a:lumMod val="60000"/>
                    <a:lumOff val="40000"/>
                  </a:schemeClr>
                </a:solidFill>
              </a:rPr>
              <a:t> </a:t>
            </a:r>
            <a:r>
              <a:rPr lang="en-US" sz="1400" dirty="0"/>
              <a:t>(2008). </a:t>
            </a:r>
            <a:r>
              <a:rPr lang="en-US" sz="1400" i="1" dirty="0"/>
              <a:t>Visionary </a:t>
            </a:r>
            <a:r>
              <a:rPr lang="en-US" sz="1400" i="1" dirty="0">
                <a:solidFill>
                  <a:schemeClr val="accent6">
                    <a:lumMod val="60000"/>
                    <a:lumOff val="40000"/>
                  </a:schemeClr>
                </a:solidFill>
              </a:rPr>
              <a:t>R</a:t>
            </a:r>
            <a:r>
              <a:rPr lang="en-US" sz="1400" i="1" dirty="0"/>
              <a:t>ailroader: Jervis Langdon Jr. and the </a:t>
            </a:r>
            <a:r>
              <a:rPr lang="en-US" sz="1400" i="1" dirty="0">
                <a:solidFill>
                  <a:schemeClr val="accent6">
                    <a:lumMod val="60000"/>
                    <a:lumOff val="40000"/>
                  </a:schemeClr>
                </a:solidFill>
              </a:rPr>
              <a:t>T</a:t>
            </a:r>
            <a:r>
              <a:rPr lang="en-US" sz="1400" i="1" dirty="0"/>
              <a:t>ransportation </a:t>
            </a:r>
            <a:r>
              <a:rPr lang="en-US" sz="1400" i="1" dirty="0">
                <a:solidFill>
                  <a:schemeClr val="accent6">
                    <a:lumMod val="60000"/>
                    <a:lumOff val="40000"/>
                  </a:schemeClr>
                </a:solidFill>
              </a:rPr>
              <a:t>R</a:t>
            </a:r>
            <a:r>
              <a:rPr lang="en-US" sz="1400" i="1" dirty="0"/>
              <a:t>evolution</a:t>
            </a:r>
            <a:r>
              <a:rPr lang="en-US" sz="1400" dirty="0"/>
              <a:t>. Bloomington: Indiana University Press.</a:t>
            </a:r>
          </a:p>
          <a:p>
            <a:pPr marL="0" indent="0" algn="l">
              <a:defRPr/>
            </a:pPr>
            <a:r>
              <a:rPr lang="en-US" sz="1400" dirty="0"/>
              <a:t> </a:t>
            </a:r>
          </a:p>
          <a:p>
            <a:pPr marL="0" indent="0" algn="l">
              <a:defRPr/>
            </a:pPr>
            <a:r>
              <a:rPr lang="en-US" sz="1400" b="1" dirty="0"/>
              <a:t>EndNote Online </a:t>
            </a:r>
          </a:p>
          <a:p>
            <a:pPr marL="461963" indent="-461963" algn="l">
              <a:defRPr/>
            </a:pPr>
            <a:r>
              <a:rPr lang="en-US" sz="1400" dirty="0"/>
              <a:t>Grant, H. R. (2008). </a:t>
            </a:r>
            <a:r>
              <a:rPr lang="en-US" sz="1400" i="1" dirty="0"/>
              <a:t>Visionary </a:t>
            </a:r>
            <a:r>
              <a:rPr lang="en-US" sz="1400" i="1" dirty="0">
                <a:solidFill>
                  <a:schemeClr val="accent6">
                    <a:lumMod val="60000"/>
                    <a:lumOff val="40000"/>
                  </a:schemeClr>
                </a:solidFill>
              </a:rPr>
              <a:t>R</a:t>
            </a:r>
            <a:r>
              <a:rPr lang="en-US" sz="1400" i="1" dirty="0"/>
              <a:t>ailroader: Jervis Langdon Jr. and the </a:t>
            </a:r>
            <a:r>
              <a:rPr lang="en-US" sz="1400" i="1" dirty="0">
                <a:solidFill>
                  <a:schemeClr val="accent6">
                    <a:lumMod val="60000"/>
                    <a:lumOff val="40000"/>
                  </a:schemeClr>
                </a:solidFill>
              </a:rPr>
              <a:t>T</a:t>
            </a:r>
            <a:r>
              <a:rPr lang="en-US" sz="1400" i="1" dirty="0"/>
              <a:t>ransportation </a:t>
            </a:r>
            <a:r>
              <a:rPr lang="en-US" sz="1400" i="1" dirty="0">
                <a:solidFill>
                  <a:schemeClr val="accent6">
                    <a:lumMod val="60000"/>
                    <a:lumOff val="40000"/>
                  </a:schemeClr>
                </a:solidFill>
              </a:rPr>
              <a:t>R</a:t>
            </a:r>
            <a:r>
              <a:rPr lang="en-US" sz="1400" i="1" dirty="0"/>
              <a:t>evolution</a:t>
            </a:r>
            <a:r>
              <a:rPr lang="en-US" sz="1400" dirty="0"/>
              <a:t>. Bloomington: Indiana University Press.</a:t>
            </a:r>
          </a:p>
          <a:p>
            <a:pPr marL="0" indent="0" algn="l">
              <a:defRPr/>
            </a:pPr>
            <a:r>
              <a:rPr lang="en-US" sz="1400" dirty="0"/>
              <a:t> </a:t>
            </a:r>
          </a:p>
          <a:p>
            <a:pPr marL="0" indent="0" algn="l">
              <a:defRPr/>
            </a:pPr>
            <a:r>
              <a:rPr lang="en-US" sz="1400" b="1" dirty="0" err="1"/>
              <a:t>BibMe</a:t>
            </a:r>
            <a:r>
              <a:rPr lang="en-US" sz="1400" b="1" dirty="0"/>
              <a:t> </a:t>
            </a:r>
          </a:p>
          <a:p>
            <a:pPr marL="461963" indent="-461963" algn="l">
              <a:defRPr/>
            </a:pPr>
            <a:r>
              <a:rPr lang="en-US" sz="1400" dirty="0">
                <a:solidFill>
                  <a:schemeClr val="accent6">
                    <a:lumMod val="60000"/>
                    <a:lumOff val="40000"/>
                  </a:schemeClr>
                </a:solidFill>
              </a:rPr>
              <a:t>Grant, H</a:t>
            </a:r>
            <a:r>
              <a:rPr lang="en-US" sz="1400" dirty="0"/>
              <a:t>. (2008). </a:t>
            </a:r>
            <a:r>
              <a:rPr lang="en-US" sz="1400" dirty="0">
                <a:solidFill>
                  <a:schemeClr val="accent6">
                    <a:lumMod val="60000"/>
                    <a:lumOff val="40000"/>
                  </a:schemeClr>
                </a:solidFill>
              </a:rPr>
              <a:t>Visionary railroader: Jervis Langdon Jr. and the transportation revolution</a:t>
            </a:r>
            <a:r>
              <a:rPr lang="en-US" sz="1400" dirty="0"/>
              <a:t>. Bloomington: Indiana University Press.</a:t>
            </a:r>
          </a:p>
          <a:p>
            <a:pPr marL="0" indent="0" algn="l">
              <a:defRPr/>
            </a:pPr>
            <a:r>
              <a:rPr lang="en-US" sz="1400" dirty="0"/>
              <a:t> </a:t>
            </a:r>
          </a:p>
          <a:p>
            <a:pPr marL="0" indent="0" algn="l">
              <a:defRPr/>
            </a:pPr>
            <a:r>
              <a:rPr lang="en-US" sz="1400" b="1" dirty="0" err="1"/>
              <a:t>Citefast</a:t>
            </a:r>
            <a:endParaRPr lang="en-US" sz="1400" b="1" dirty="0"/>
          </a:p>
          <a:p>
            <a:pPr marL="461963" indent="-461963" algn="l">
              <a:defRPr/>
            </a:pPr>
            <a:r>
              <a:rPr lang="en-US" sz="1400" dirty="0"/>
              <a:t>Grant, H. R. (2008). </a:t>
            </a:r>
            <a:r>
              <a:rPr lang="en-US" sz="1400" i="1" dirty="0"/>
              <a:t>Visionary railroader: Jervis Langdon Jr. and the transportation revolution</a:t>
            </a:r>
            <a:r>
              <a:rPr lang="en-US" sz="1400" dirty="0"/>
              <a:t>. Bloomington: Indiana University Press</a:t>
            </a:r>
            <a:r>
              <a:rPr lang="en-US" sz="1200" dirty="0"/>
              <a:t>.</a:t>
            </a:r>
          </a:p>
          <a:p>
            <a:pPr algn="l">
              <a:defRPr/>
            </a:pPr>
            <a:endParaRPr lang="en-US" sz="1400" dirty="0"/>
          </a:p>
        </p:txBody>
      </p:sp>
      <p:sp>
        <p:nvSpPr>
          <p:cNvPr id="4" name="Text Placeholder 6">
            <a:extLst>
              <a:ext uri="{FF2B5EF4-FFF2-40B4-BE49-F238E27FC236}">
                <a16:creationId xmlns:a16="http://schemas.microsoft.com/office/drawing/2014/main" id="{5FFAF668-722D-47D9-B8F9-84A9BF18FAE3}"/>
              </a:ext>
            </a:extLst>
          </p:cNvPr>
          <p:cNvSpPr txBox="1">
            <a:spLocks/>
          </p:cNvSpPr>
          <p:nvPr/>
        </p:nvSpPr>
        <p:spPr>
          <a:xfrm>
            <a:off x="152400" y="666750"/>
            <a:ext cx="3048000" cy="3048000"/>
          </a:xfrm>
          <a:prstGeom prst="rect">
            <a:avLst/>
          </a:prstGeom>
          <a:ln/>
        </p:spPr>
        <p:style>
          <a:lnRef idx="2">
            <a:schemeClr val="accent1"/>
          </a:lnRef>
          <a:fillRef idx="1">
            <a:schemeClr val="lt1"/>
          </a:fillRef>
          <a:effectRef idx="0">
            <a:schemeClr val="accent1"/>
          </a:effectRef>
          <a:fontRef idx="minor">
            <a:schemeClr val="dk1"/>
          </a:fontRef>
        </p:style>
        <p:txBody>
          <a:bodyPr/>
          <a:lstStyle>
            <a:lvl1pPr marL="342900" indent="-342900" algn="ctr" rtl="0" eaLnBrk="0" fontAlgn="base" hangingPunct="0">
              <a:spcBef>
                <a:spcPct val="0"/>
              </a:spcBef>
              <a:spcAft>
                <a:spcPct val="0"/>
              </a:spcAft>
              <a:defRPr sz="2300">
                <a:solidFill>
                  <a:schemeClr val="tx1"/>
                </a:solidFill>
                <a:latin typeface="+mn-lt"/>
                <a:ea typeface="MS PGothic" panose="020B0600070205080204" pitchFamily="34" charset="-128"/>
                <a:cs typeface="ＭＳ Ｐゴシック" charset="0"/>
                <a:sym typeface="Gill Sans" charset="0"/>
              </a:defRPr>
            </a:lvl1pPr>
            <a:lvl2pPr marL="742950" indent="-28575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2pPr>
            <a:lvl3pPr marL="11430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3pPr>
            <a:lvl4pPr marL="16002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4pPr>
            <a:lvl5pPr marL="2057400" indent="-228600" algn="ctr" rtl="0" eaLnBrk="0" fontAlgn="base" hangingPunct="0">
              <a:spcBef>
                <a:spcPct val="0"/>
              </a:spcBef>
              <a:spcAft>
                <a:spcPct val="0"/>
              </a:spcAft>
              <a:defRPr sz="2300">
                <a:solidFill>
                  <a:schemeClr val="tx1"/>
                </a:solidFill>
                <a:latin typeface="+mn-lt"/>
                <a:ea typeface="MS PGothic" panose="020B0600070205080204" pitchFamily="34" charset="-128"/>
                <a:sym typeface="Gill Sans" charset="0"/>
              </a:defRPr>
            </a:lvl5pPr>
            <a:lvl6pPr marL="286756" algn="ctr" rtl="0" fontAlgn="base">
              <a:spcBef>
                <a:spcPct val="0"/>
              </a:spcBef>
              <a:spcAft>
                <a:spcPct val="0"/>
              </a:spcAft>
              <a:defRPr sz="2300">
                <a:solidFill>
                  <a:schemeClr val="tx1"/>
                </a:solidFill>
                <a:latin typeface="+mn-lt"/>
                <a:ea typeface="+mn-ea"/>
                <a:sym typeface="Gill Sans" charset="0"/>
              </a:defRPr>
            </a:lvl6pPr>
            <a:lvl7pPr marL="573511" algn="ctr" rtl="0" fontAlgn="base">
              <a:spcBef>
                <a:spcPct val="0"/>
              </a:spcBef>
              <a:spcAft>
                <a:spcPct val="0"/>
              </a:spcAft>
              <a:defRPr sz="2300">
                <a:solidFill>
                  <a:schemeClr val="tx1"/>
                </a:solidFill>
                <a:latin typeface="+mn-lt"/>
                <a:ea typeface="+mn-ea"/>
                <a:sym typeface="Gill Sans" charset="0"/>
              </a:defRPr>
            </a:lvl7pPr>
            <a:lvl8pPr marL="860265" algn="ctr" rtl="0" fontAlgn="base">
              <a:spcBef>
                <a:spcPct val="0"/>
              </a:spcBef>
              <a:spcAft>
                <a:spcPct val="0"/>
              </a:spcAft>
              <a:defRPr sz="2300">
                <a:solidFill>
                  <a:schemeClr val="tx1"/>
                </a:solidFill>
                <a:latin typeface="+mn-lt"/>
                <a:ea typeface="+mn-ea"/>
                <a:sym typeface="Gill Sans" charset="0"/>
              </a:defRPr>
            </a:lvl8pPr>
            <a:lvl9pPr marL="1147022" algn="ctr" rtl="0" fontAlgn="base">
              <a:spcBef>
                <a:spcPct val="0"/>
              </a:spcBef>
              <a:spcAft>
                <a:spcPct val="0"/>
              </a:spcAft>
              <a:defRPr sz="2300">
                <a:solidFill>
                  <a:schemeClr val="tx1"/>
                </a:solidFill>
                <a:latin typeface="+mn-lt"/>
                <a:ea typeface="+mn-ea"/>
                <a:sym typeface="Gill Sans" charset="0"/>
              </a:defRPr>
            </a:lvl9pPr>
          </a:lstStyle>
          <a:p>
            <a:pPr algn="l">
              <a:defRPr/>
            </a:pPr>
            <a:r>
              <a:rPr lang="en-US" altLang="en-US" sz="1600" kern="0" dirty="0">
                <a:ea typeface="ヒラギノ角ゴ Pro W3" pitchFamily="1" charset="-128"/>
              </a:rPr>
              <a:t>Title: Visionary Railroader: Jervis Langdon Jr. and the Transportation Revolution</a:t>
            </a:r>
          </a:p>
          <a:p>
            <a:pPr algn="l">
              <a:defRPr/>
            </a:pPr>
            <a:endParaRPr lang="en-US" altLang="en-US" sz="1600" kern="0" dirty="0">
              <a:ea typeface="ヒラギノ角ゴ Pro W3" pitchFamily="1" charset="-128"/>
            </a:endParaRPr>
          </a:p>
          <a:p>
            <a:pPr algn="l">
              <a:defRPr/>
            </a:pPr>
            <a:r>
              <a:rPr lang="en-US" altLang="en-US" sz="1600" kern="0" dirty="0">
                <a:ea typeface="ヒラギノ角ゴ Pro W3" pitchFamily="1" charset="-128"/>
              </a:rPr>
              <a:t>Author: H. Roger Grant</a:t>
            </a:r>
          </a:p>
          <a:p>
            <a:pPr algn="l">
              <a:defRPr/>
            </a:pPr>
            <a:endParaRPr lang="en-US" altLang="en-US" sz="1600" kern="0" dirty="0">
              <a:ea typeface="ヒラギノ角ゴ Pro W3" pitchFamily="1" charset="-128"/>
            </a:endParaRPr>
          </a:p>
          <a:p>
            <a:pPr algn="l">
              <a:defRPr/>
            </a:pPr>
            <a:r>
              <a:rPr lang="en-US" altLang="en-US" sz="1600" kern="0" dirty="0">
                <a:ea typeface="ヒラギノ角ゴ Pro W3" pitchFamily="1" charset="-128"/>
              </a:rPr>
              <a:t>Year: 2008</a:t>
            </a:r>
          </a:p>
          <a:p>
            <a:pPr algn="l">
              <a:defRPr/>
            </a:pPr>
            <a:endParaRPr lang="en-US" altLang="en-US" sz="1600" kern="0" dirty="0">
              <a:ea typeface="ヒラギノ角ゴ Pro W3" pitchFamily="1" charset="-128"/>
            </a:endParaRPr>
          </a:p>
          <a:p>
            <a:pPr algn="l">
              <a:defRPr/>
            </a:pPr>
            <a:r>
              <a:rPr lang="en-US" altLang="en-US" sz="1600" kern="0" dirty="0">
                <a:ea typeface="ヒラギノ角ゴ Pro W3" pitchFamily="1" charset="-128"/>
              </a:rPr>
              <a:t>Publisher: Indiana University Press</a:t>
            </a:r>
          </a:p>
          <a:p>
            <a:pPr algn="l">
              <a:defRPr/>
            </a:pPr>
            <a:endParaRPr lang="en-US" altLang="en-US" sz="1600" kern="0" dirty="0">
              <a:ea typeface="ヒラギノ角ゴ Pro W3" pitchFamily="1" charset="-128"/>
            </a:endParaRPr>
          </a:p>
          <a:p>
            <a:pPr algn="l">
              <a:defRPr/>
            </a:pPr>
            <a:r>
              <a:rPr lang="en-US" altLang="en-US" sz="1600" kern="0" dirty="0">
                <a:ea typeface="ヒラギノ角ゴ Pro W3" pitchFamily="1" charset="-128"/>
              </a:rPr>
              <a:t>Place published: Bloomington, IN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BF822F1-00A2-432B-B4E6-C18BA3FBBBE1}"/>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Additional Resources</a:t>
            </a:r>
          </a:p>
        </p:txBody>
      </p:sp>
      <p:sp>
        <p:nvSpPr>
          <p:cNvPr id="22531" name="Content Placeholder 2">
            <a:extLst>
              <a:ext uri="{FF2B5EF4-FFF2-40B4-BE49-F238E27FC236}">
                <a16:creationId xmlns:a16="http://schemas.microsoft.com/office/drawing/2014/main" id="{6CA96D0B-8782-4293-894F-01AFF472C874}"/>
              </a:ext>
            </a:extLst>
          </p:cNvPr>
          <p:cNvSpPr>
            <a:spLocks noGrp="1" noChangeArrowheads="1"/>
          </p:cNvSpPr>
          <p:nvPr>
            <p:ph idx="1"/>
          </p:nvPr>
        </p:nvSpPr>
        <p:spPr bwMode="auto">
          <a:xfrm>
            <a:off x="457200" y="971550"/>
            <a:ext cx="82296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Librarians!</a:t>
            </a:r>
          </a:p>
        </p:txBody>
      </p:sp>
      <p:pic>
        <p:nvPicPr>
          <p:cNvPr id="29698" name="Picture 2" descr="http://i1.wp.com/harrisburgu.edu/wp-content/uploads/2016/11/david-runyon-dir.jpg?w=900">
            <a:extLst>
              <a:ext uri="{FF2B5EF4-FFF2-40B4-BE49-F238E27FC236}">
                <a16:creationId xmlns:a16="http://schemas.microsoft.com/office/drawing/2014/main" id="{6343E0BA-4941-48DE-AA10-A0AFFDCF4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28750"/>
            <a:ext cx="2133286" cy="2133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33E37B8C-B8FA-4AFA-B142-679E75F9A8E8}"/>
              </a:ext>
            </a:extLst>
          </p:cNvPr>
          <p:cNvPicPr>
            <a:picLocks noChangeAspect="1" noChangeArrowheads="1"/>
          </p:cNvPicPr>
          <p:nvPr/>
        </p:nvPicPr>
        <p:blipFill rotWithShape="1">
          <a:blip r:embed="rId4"/>
          <a:srcRect t="6591" b="26681"/>
          <a:stretch/>
        </p:blipFill>
        <p:spPr bwMode="auto">
          <a:xfrm>
            <a:off x="3352800" y="1461136"/>
            <a:ext cx="2480084" cy="20685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534" name="TextBox 3">
            <a:extLst>
              <a:ext uri="{FF2B5EF4-FFF2-40B4-BE49-F238E27FC236}">
                <a16:creationId xmlns:a16="http://schemas.microsoft.com/office/drawing/2014/main" id="{38E6D27A-1AE0-4D13-9971-4626F66540B2}"/>
              </a:ext>
            </a:extLst>
          </p:cNvPr>
          <p:cNvSpPr txBox="1">
            <a:spLocks noChangeArrowheads="1"/>
          </p:cNvSpPr>
          <p:nvPr/>
        </p:nvSpPr>
        <p:spPr bwMode="auto">
          <a:xfrm>
            <a:off x="897142" y="3463925"/>
            <a:ext cx="2286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000" dirty="0"/>
              <a:t>David Runyon,</a:t>
            </a:r>
          </a:p>
          <a:p>
            <a:pPr algn="ctr"/>
            <a:r>
              <a:rPr lang="en-US" altLang="en-US" sz="2000" dirty="0"/>
              <a:t>University Librarian</a:t>
            </a:r>
          </a:p>
        </p:txBody>
      </p:sp>
      <p:sp>
        <p:nvSpPr>
          <p:cNvPr id="22535" name="TextBox 6">
            <a:extLst>
              <a:ext uri="{FF2B5EF4-FFF2-40B4-BE49-F238E27FC236}">
                <a16:creationId xmlns:a16="http://schemas.microsoft.com/office/drawing/2014/main" id="{6B884287-D490-4F6C-9DE8-F174D28B7EF1}"/>
              </a:ext>
            </a:extLst>
          </p:cNvPr>
          <p:cNvSpPr txBox="1">
            <a:spLocks noChangeArrowheads="1"/>
          </p:cNvSpPr>
          <p:nvPr/>
        </p:nvSpPr>
        <p:spPr bwMode="auto">
          <a:xfrm>
            <a:off x="3001271" y="3463924"/>
            <a:ext cx="335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000" dirty="0"/>
              <a:t>Emily Reed,</a:t>
            </a:r>
          </a:p>
          <a:p>
            <a:pPr algn="ctr"/>
            <a:r>
              <a:rPr lang="en-US" altLang="en-US" sz="2000" dirty="0"/>
              <a:t>Resources Librarian</a:t>
            </a:r>
          </a:p>
        </p:txBody>
      </p:sp>
      <p:pic>
        <p:nvPicPr>
          <p:cNvPr id="2" name="Picture 1">
            <a:extLst>
              <a:ext uri="{FF2B5EF4-FFF2-40B4-BE49-F238E27FC236}">
                <a16:creationId xmlns:a16="http://schemas.microsoft.com/office/drawing/2014/main" id="{1E4B0EB1-258D-42ED-B163-3AF627AC414C}"/>
              </a:ext>
            </a:extLst>
          </p:cNvPr>
          <p:cNvPicPr>
            <a:picLocks noChangeAspect="1"/>
          </p:cNvPicPr>
          <p:nvPr/>
        </p:nvPicPr>
        <p:blipFill rotWithShape="1">
          <a:blip r:embed="rId5"/>
          <a:srcRect t="4012" b="27778"/>
          <a:stretch/>
        </p:blipFill>
        <p:spPr>
          <a:xfrm>
            <a:off x="6172200" y="1479671"/>
            <a:ext cx="2019300" cy="2079037"/>
          </a:xfrm>
          <a:prstGeom prst="rect">
            <a:avLst/>
          </a:prstGeom>
          <a:ln>
            <a:noFill/>
          </a:ln>
          <a:effectLst>
            <a:softEdge rad="112500"/>
          </a:effectLst>
        </p:spPr>
      </p:pic>
      <p:sp>
        <p:nvSpPr>
          <p:cNvPr id="9" name="TextBox 6">
            <a:extLst>
              <a:ext uri="{FF2B5EF4-FFF2-40B4-BE49-F238E27FC236}">
                <a16:creationId xmlns:a16="http://schemas.microsoft.com/office/drawing/2014/main" id="{16C144AA-F010-49A4-9658-21FB57116159}"/>
              </a:ext>
            </a:extLst>
          </p:cNvPr>
          <p:cNvSpPr txBox="1">
            <a:spLocks noChangeArrowheads="1"/>
          </p:cNvSpPr>
          <p:nvPr/>
        </p:nvSpPr>
        <p:spPr bwMode="auto">
          <a:xfrm>
            <a:off x="5583442" y="3463925"/>
            <a:ext cx="335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000" dirty="0"/>
              <a:t>Calida Barboza,</a:t>
            </a:r>
          </a:p>
          <a:p>
            <a:pPr algn="ctr"/>
            <a:r>
              <a:rPr lang="en-US" altLang="en-US" sz="2000" dirty="0"/>
              <a:t>Resources Librarian</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622EA4DF-ED11-4A51-BCD1-04FB0F8720FF}"/>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APA Formatting</a:t>
            </a:r>
          </a:p>
        </p:txBody>
      </p:sp>
      <p:sp>
        <p:nvSpPr>
          <p:cNvPr id="3" name="Content Placeholder 2">
            <a:extLst>
              <a:ext uri="{FF2B5EF4-FFF2-40B4-BE49-F238E27FC236}">
                <a16:creationId xmlns:a16="http://schemas.microsoft.com/office/drawing/2014/main" id="{F3516FA0-296B-4C62-8CD2-D07FC44829DB}"/>
              </a:ext>
            </a:extLst>
          </p:cNvPr>
          <p:cNvSpPr>
            <a:spLocks noGrp="1"/>
          </p:cNvSpPr>
          <p:nvPr>
            <p:ph idx="1"/>
          </p:nvPr>
        </p:nvSpPr>
        <p:spPr>
          <a:xfrm>
            <a:off x="457200" y="1200150"/>
            <a:ext cx="8229600" cy="3394075"/>
          </a:xfrm>
        </p:spPr>
        <p:txBody>
          <a:bodyPr/>
          <a:lstStyle/>
          <a:p>
            <a:pPr algn="l">
              <a:defRPr/>
            </a:pPr>
            <a:r>
              <a:rPr lang="en-US" dirty="0"/>
              <a:t>Required:</a:t>
            </a:r>
          </a:p>
          <a:p>
            <a:pPr lvl="2">
              <a:defRPr/>
            </a:pPr>
            <a:endParaRPr lang="en-US" dirty="0"/>
          </a:p>
          <a:p>
            <a:pPr marL="800100" lvl="2" indent="-396875" algn="l">
              <a:buFont typeface="Arial" panose="020B0604020202020204" pitchFamily="34" charset="0"/>
              <a:buChar char="•"/>
              <a:defRPr/>
            </a:pPr>
            <a:r>
              <a:rPr lang="en-US" sz="2000" dirty="0">
                <a:ea typeface="ヒラギノ角ゴ Pro W3" pitchFamily="1" charset="-128"/>
              </a:rPr>
              <a:t>Times New Roman</a:t>
            </a:r>
          </a:p>
          <a:p>
            <a:pPr marL="800100" lvl="2" indent="-396875" algn="l">
              <a:buFont typeface="Arial" panose="020B0604020202020204" pitchFamily="34" charset="0"/>
              <a:buChar char="•"/>
              <a:defRPr/>
            </a:pPr>
            <a:r>
              <a:rPr lang="en-US" sz="2000" dirty="0">
                <a:ea typeface="ヒラギノ角ゴ Pro W3" pitchFamily="1" charset="-128"/>
              </a:rPr>
              <a:t>12 point font</a:t>
            </a:r>
          </a:p>
          <a:p>
            <a:pPr marL="800100" lvl="2" indent="-396875" algn="l">
              <a:buFont typeface="Arial" panose="020B0604020202020204" pitchFamily="34" charset="0"/>
              <a:buChar char="•"/>
              <a:defRPr/>
            </a:pPr>
            <a:r>
              <a:rPr lang="en-US" sz="2000" dirty="0">
                <a:ea typeface="ヒラギノ角ゴ Pro W3" pitchFamily="1" charset="-128"/>
              </a:rPr>
              <a:t>1” margins</a:t>
            </a:r>
          </a:p>
          <a:p>
            <a:pPr marL="800100" lvl="2" indent="-396875" algn="l">
              <a:buFont typeface="Arial" panose="020B0604020202020204" pitchFamily="34" charset="0"/>
              <a:buChar char="•"/>
              <a:defRPr/>
            </a:pPr>
            <a:r>
              <a:rPr lang="en-US" sz="2000" dirty="0">
                <a:ea typeface="ヒラギノ角ゴ Pro W3" pitchFamily="1" charset="-128"/>
              </a:rPr>
              <a:t>Double-spaced</a:t>
            </a:r>
          </a:p>
          <a:p>
            <a:pPr marL="800100" lvl="2" indent="-396875" algn="l">
              <a:buFont typeface="Arial" panose="020B0604020202020204" pitchFamily="34" charset="0"/>
              <a:buChar char="•"/>
              <a:defRPr/>
            </a:pPr>
            <a:r>
              <a:rPr lang="en-US" sz="2000" dirty="0">
                <a:ea typeface="ヒラギノ角ゴ Pro W3" pitchFamily="1" charset="-128"/>
              </a:rPr>
              <a:t>Headers and page numbers</a:t>
            </a:r>
          </a:p>
          <a:p>
            <a:pPr marL="800100" lvl="2" indent="-396875" algn="l">
              <a:buFont typeface="Arial" panose="020B0604020202020204" pitchFamily="34" charset="0"/>
              <a:buChar char="•"/>
              <a:defRPr/>
            </a:pPr>
            <a:r>
              <a:rPr lang="en-US" sz="2000" dirty="0">
                <a:ea typeface="ヒラギノ角ゴ Pro W3" pitchFamily="1" charset="-128"/>
              </a:rPr>
              <a:t>References page</a:t>
            </a:r>
            <a:endParaRPr lang="en-US" sz="2400" dirty="0">
              <a:ea typeface="ヒラギノ角ゴ Pro W3" pitchFamily="1" charset="-128"/>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C0B98A0B-FFFD-46D0-B9CA-16AA1AC091C1}"/>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APA Formatting</a:t>
            </a:r>
          </a:p>
        </p:txBody>
      </p:sp>
      <p:sp>
        <p:nvSpPr>
          <p:cNvPr id="98307" name="Content Placeholder 2">
            <a:extLst>
              <a:ext uri="{FF2B5EF4-FFF2-40B4-BE49-F238E27FC236}">
                <a16:creationId xmlns:a16="http://schemas.microsoft.com/office/drawing/2014/main" id="{2605671D-19CD-41B4-8D55-13C50CAD503F}"/>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en-US"/>
              <a:t>Check with your instructor for:</a:t>
            </a:r>
          </a:p>
          <a:p>
            <a:pPr algn="l"/>
            <a:endParaRPr lang="en-US" altLang="en-US"/>
          </a:p>
          <a:p>
            <a:pPr lvl="1" algn="l">
              <a:buFont typeface="Arial" panose="020B0604020202020204" pitchFamily="34" charset="0"/>
              <a:buChar char="•"/>
            </a:pPr>
            <a:r>
              <a:rPr lang="en-US" altLang="en-US"/>
              <a:t>Title page</a:t>
            </a:r>
          </a:p>
          <a:p>
            <a:pPr lvl="1" algn="l">
              <a:buFont typeface="Arial" panose="020B0604020202020204" pitchFamily="34" charset="0"/>
              <a:buChar char="•"/>
            </a:pPr>
            <a:r>
              <a:rPr lang="en-US" altLang="en-US"/>
              <a:t>Abstract page</a:t>
            </a:r>
          </a:p>
          <a:p>
            <a:pPr lvl="1" algn="l">
              <a:buFont typeface="Arial" panose="020B0604020202020204" pitchFamily="34" charset="0"/>
              <a:buChar char="•"/>
            </a:pPr>
            <a:r>
              <a:rPr lang="en-US" altLang="en-US"/>
              <a:t>Section headings</a:t>
            </a:r>
          </a:p>
          <a:p>
            <a:pPr lvl="1" algn="l">
              <a:buFont typeface="Arial" panose="020B0604020202020204" pitchFamily="34" charset="0"/>
              <a:buChar char="•"/>
            </a:pPr>
            <a:r>
              <a:rPr lang="en-US" altLang="en-US"/>
              <a:t>Appendices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1E2E0EA2-10B6-4DDD-89EC-4329C0E64D0E}"/>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4400"/>
              <a:t>Formatting the References page</a:t>
            </a:r>
          </a:p>
        </p:txBody>
      </p:sp>
      <p:sp>
        <p:nvSpPr>
          <p:cNvPr id="3" name="Content Placeholder 2">
            <a:extLst>
              <a:ext uri="{FF2B5EF4-FFF2-40B4-BE49-F238E27FC236}">
                <a16:creationId xmlns:a16="http://schemas.microsoft.com/office/drawing/2014/main" id="{7F5BA379-116E-40FD-AD4E-84B8F9779401}"/>
              </a:ext>
            </a:extLst>
          </p:cNvPr>
          <p:cNvSpPr>
            <a:spLocks noGrp="1"/>
          </p:cNvSpPr>
          <p:nvPr>
            <p:ph idx="1"/>
          </p:nvPr>
        </p:nvSpPr>
        <p:spPr>
          <a:xfrm>
            <a:off x="457200" y="1200150"/>
            <a:ext cx="8229600" cy="3394075"/>
          </a:xfrm>
        </p:spPr>
        <p:txBody>
          <a:bodyPr/>
          <a:lstStyle/>
          <a:p>
            <a:pPr marL="800100" lvl="1" indent="-342900" algn="l">
              <a:buFont typeface="Arial" panose="020B0604020202020204" pitchFamily="34" charset="0"/>
              <a:buChar char="•"/>
              <a:defRPr/>
            </a:pPr>
            <a:r>
              <a:rPr lang="en-US" sz="2400" dirty="0">
                <a:ea typeface="ヒラギノ角ゴ Pro W3" pitchFamily="1" charset="-128"/>
              </a:rPr>
              <a:t>Headers and Page Numbers continue onto this page</a:t>
            </a:r>
          </a:p>
          <a:p>
            <a:pPr marL="800100" lvl="1" indent="-342900" algn="l">
              <a:buFont typeface="Arial" panose="020B0604020202020204" pitchFamily="34" charset="0"/>
              <a:buChar char="•"/>
              <a:defRPr/>
            </a:pPr>
            <a:r>
              <a:rPr lang="en-US" sz="2400" dirty="0">
                <a:ea typeface="ヒラギノ角ゴ Pro W3" pitchFamily="1" charset="-128"/>
              </a:rPr>
              <a:t>Center the title (on a new page): References</a:t>
            </a:r>
          </a:p>
          <a:p>
            <a:pPr marL="800100" lvl="1" indent="-342900" algn="l">
              <a:buFont typeface="Arial" panose="020B0604020202020204" pitchFamily="34" charset="0"/>
              <a:buChar char="•"/>
              <a:defRPr/>
            </a:pPr>
            <a:r>
              <a:rPr lang="en-US" sz="2400" dirty="0">
                <a:ea typeface="ヒラギノ角ゴ Pro W3" pitchFamily="1" charset="-128"/>
              </a:rPr>
              <a:t>Citations should be in alphabetical order</a:t>
            </a:r>
          </a:p>
          <a:p>
            <a:pPr marL="800100" lvl="1" indent="-342900" algn="l">
              <a:buFont typeface="Arial" panose="020B0604020202020204" pitchFamily="34" charset="0"/>
              <a:buChar char="•"/>
              <a:defRPr/>
            </a:pPr>
            <a:r>
              <a:rPr lang="en-US" sz="2400" dirty="0">
                <a:ea typeface="ヒラギノ角ゴ Pro W3" pitchFamily="1" charset="-128"/>
              </a:rPr>
              <a:t>Citations should use hanging indents</a:t>
            </a:r>
          </a:p>
          <a:p>
            <a:pPr marL="461963" lvl="1" indent="-461963" algn="l">
              <a:defRPr/>
            </a:pPr>
            <a:endParaRPr lang="en-US" sz="2000" dirty="0"/>
          </a:p>
          <a:p>
            <a:pPr marL="461963" lvl="1" indent="-461963" algn="l">
              <a:lnSpc>
                <a:spcPct val="200000"/>
              </a:lnSpc>
              <a:defRPr/>
            </a:pPr>
            <a:r>
              <a:rPr lang="en-US" sz="2000" dirty="0"/>
              <a:t>King, M. L., Jr. (2010). </a:t>
            </a:r>
            <a:r>
              <a:rPr lang="en-US" sz="2000" i="1" dirty="0"/>
              <a:t>Stride toward freedom: The Montgomery story.</a:t>
            </a:r>
            <a:r>
              <a:rPr lang="en-US" sz="2000" dirty="0"/>
              <a:t> Boston, MA: Beacon Press.</a:t>
            </a:r>
            <a:endParaRPr lang="en-US" dirty="0"/>
          </a:p>
          <a:p>
            <a:pPr>
              <a:defRPr/>
            </a:pPr>
            <a:endParaRPr lang="en-US"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7">
            <a:extLst>
              <a:ext uri="{FF2B5EF4-FFF2-40B4-BE49-F238E27FC236}">
                <a16:creationId xmlns:a16="http://schemas.microsoft.com/office/drawing/2014/main" id="{0C22253D-2532-4372-AB35-921FDC744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9550"/>
            <a:ext cx="5376863"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EC526505-4420-48FC-BD89-69E807CCBABC}"/>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Questions?</a:t>
            </a:r>
          </a:p>
        </p:txBody>
      </p:sp>
      <p:pic>
        <p:nvPicPr>
          <p:cNvPr id="5" name="Picture 7" descr="C:\Users\emilyreed\AppData\Local\Microsoft\Windows\Temporary Internet Files\Content.IE5\JZNXNFI3\large-question-mark-in-blue-round-button-66.6-6154[1].gif">
            <a:extLst>
              <a:ext uri="{FF2B5EF4-FFF2-40B4-BE49-F238E27FC236}">
                <a16:creationId xmlns:a16="http://schemas.microsoft.com/office/drawing/2014/main" id="{DA32D2BA-69CC-441F-82A6-7F6C8FA26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2150" y="1352550"/>
            <a:ext cx="2679700" cy="26797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EEC150C4-8754-42EE-BABD-D6B0DA91F672}"/>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Contact the Library</a:t>
            </a:r>
            <a:br>
              <a:rPr lang="en-US" altLang="en-US"/>
            </a:br>
            <a:endParaRPr lang="en-US" altLang="en-US"/>
          </a:p>
        </p:txBody>
      </p:sp>
      <p:sp>
        <p:nvSpPr>
          <p:cNvPr id="106499" name="Content Placeholder 2">
            <a:extLst>
              <a:ext uri="{FF2B5EF4-FFF2-40B4-BE49-F238E27FC236}">
                <a16:creationId xmlns:a16="http://schemas.microsoft.com/office/drawing/2014/main" id="{D88A614E-7429-44A7-8901-D8894D14A1EB}"/>
              </a:ext>
            </a:extLst>
          </p:cNvPr>
          <p:cNvSpPr>
            <a:spLocks noGrp="1" noChangeArrowheads="1"/>
          </p:cNvSpPr>
          <p:nvPr>
            <p:ph idx="1"/>
          </p:nvPr>
        </p:nvSpPr>
        <p:spPr bwMode="auto">
          <a:xfrm>
            <a:off x="457200" y="1200150"/>
            <a:ext cx="8229600" cy="3394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en-US"/>
              <a:t>Phone: (717) 901-5188</a:t>
            </a:r>
          </a:p>
          <a:p>
            <a:pPr algn="l"/>
            <a:r>
              <a:rPr lang="en-US" altLang="en-US"/>
              <a:t>Email: </a:t>
            </a:r>
            <a:r>
              <a:rPr lang="en-US" altLang="en-US">
                <a:hlinkClick r:id="rId3"/>
              </a:rPr>
              <a:t>Library@HarrisburgU.edu</a:t>
            </a:r>
            <a:endParaRPr lang="en-US" altLang="en-US"/>
          </a:p>
          <a:p>
            <a:pPr algn="l"/>
            <a:endParaRPr lang="en-US" altLang="en-US"/>
          </a:p>
          <a:p>
            <a:pPr algn="l"/>
            <a:r>
              <a:rPr lang="en-US" altLang="en-US"/>
              <a:t>Librarians on duty: </a:t>
            </a:r>
          </a:p>
          <a:p>
            <a:pPr algn="l"/>
            <a:r>
              <a:rPr lang="en-US" altLang="en-US"/>
              <a:t>Monday – Friday: 7:30 AM – 5:00 PM</a:t>
            </a:r>
          </a:p>
          <a:p>
            <a:pPr algn="l"/>
            <a:endParaRPr lang="en-US" altLang="en-US"/>
          </a:p>
          <a:p>
            <a:pPr algn="l"/>
            <a:r>
              <a:rPr lang="en-US" altLang="en-US"/>
              <a:t>Library Website: </a:t>
            </a:r>
            <a:r>
              <a:rPr lang="en-US" altLang="en-US">
                <a:hlinkClick r:id="rId4"/>
              </a:rPr>
              <a:t>http://library.harrisburgu.edu/home/discover</a:t>
            </a:r>
            <a:endParaRPr lang="en-US" altLang="en-US"/>
          </a:p>
          <a:p>
            <a:pPr algn="l"/>
            <a:r>
              <a:rPr lang="en-US" altLang="en-US"/>
              <a:t>Library APA Guide: </a:t>
            </a:r>
            <a:r>
              <a:rPr lang="en-US" altLang="en-US">
                <a:hlinkClick r:id="rId5"/>
              </a:rPr>
              <a:t>http://library.harrisburgu.edu/apa</a:t>
            </a:r>
            <a:r>
              <a:rPr lang="en-US" altLang="en-US"/>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7F74EDF-E05C-41D6-AB77-80ADFE697DBE}"/>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Additional Resources</a:t>
            </a:r>
          </a:p>
        </p:txBody>
      </p:sp>
      <p:sp>
        <p:nvSpPr>
          <p:cNvPr id="24579" name="Content Placeholder 2">
            <a:extLst>
              <a:ext uri="{FF2B5EF4-FFF2-40B4-BE49-F238E27FC236}">
                <a16:creationId xmlns:a16="http://schemas.microsoft.com/office/drawing/2014/main" id="{BC062941-E6E7-4AD2-9F86-44AD3BF03835}"/>
              </a:ext>
            </a:extLst>
          </p:cNvPr>
          <p:cNvSpPr>
            <a:spLocks noGrp="1" noChangeArrowheads="1"/>
          </p:cNvSpPr>
          <p:nvPr>
            <p:ph idx="1"/>
          </p:nvPr>
        </p:nvSpPr>
        <p:spPr bwMode="auto">
          <a:xfrm>
            <a:off x="476250" y="1143000"/>
            <a:ext cx="3513138" cy="682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3200"/>
              <a:t>Writing Center</a:t>
            </a:r>
          </a:p>
        </p:txBody>
      </p:sp>
      <p:sp>
        <p:nvSpPr>
          <p:cNvPr id="24580" name="TextBox 1">
            <a:extLst>
              <a:ext uri="{FF2B5EF4-FFF2-40B4-BE49-F238E27FC236}">
                <a16:creationId xmlns:a16="http://schemas.microsoft.com/office/drawing/2014/main" id="{FEDF3849-9C33-4EE4-91E6-7BD139C84977}"/>
              </a:ext>
            </a:extLst>
          </p:cNvPr>
          <p:cNvSpPr txBox="1">
            <a:spLocks noChangeArrowheads="1"/>
          </p:cNvSpPr>
          <p:nvPr/>
        </p:nvSpPr>
        <p:spPr bwMode="auto">
          <a:xfrm>
            <a:off x="457200" y="1820863"/>
            <a:ext cx="3527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ltLang="en-US" sz="2000" dirty="0"/>
          </a:p>
          <a:p>
            <a:pPr algn="ctr"/>
            <a:r>
              <a:rPr lang="en-US" altLang="en-US" sz="2000" b="1" dirty="0"/>
              <a:t>Reserve an appointment:</a:t>
            </a:r>
          </a:p>
          <a:p>
            <a:pPr algn="ctr"/>
            <a:r>
              <a:rPr lang="en-US" altLang="en-US" sz="2000" dirty="0">
                <a:hlinkClick r:id="rId3"/>
              </a:rPr>
              <a:t>Tutoring@HarrisburgU.edu</a:t>
            </a:r>
            <a:r>
              <a:rPr lang="en-US" altLang="en-US" sz="2000" dirty="0"/>
              <a:t> </a:t>
            </a:r>
          </a:p>
        </p:txBody>
      </p:sp>
      <p:pic>
        <p:nvPicPr>
          <p:cNvPr id="24581" name="Picture 3" descr="A close up of a device&#10;&#10;Description generated with high confidence">
            <a:extLst>
              <a:ext uri="{FF2B5EF4-FFF2-40B4-BE49-F238E27FC236}">
                <a16:creationId xmlns:a16="http://schemas.microsoft.com/office/drawing/2014/main" id="{A87EDC1E-6BB4-4F45-9815-DABAC50C1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8813" y="1143000"/>
            <a:ext cx="421322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65C3044-64FD-4C2D-8D45-751FC71BC338}"/>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Where to Cite</a:t>
            </a:r>
          </a:p>
        </p:txBody>
      </p:sp>
      <p:sp>
        <p:nvSpPr>
          <p:cNvPr id="30723" name="Rectangle 3">
            <a:extLst>
              <a:ext uri="{FF2B5EF4-FFF2-40B4-BE49-F238E27FC236}">
                <a16:creationId xmlns:a16="http://schemas.microsoft.com/office/drawing/2014/main" id="{AB6B941A-9038-4B43-B368-7897996C66DD}"/>
              </a:ext>
            </a:extLst>
          </p:cNvPr>
          <p:cNvSpPr>
            <a:spLocks noGrp="1" noChangeArrowheads="1"/>
          </p:cNvSpPr>
          <p:nvPr>
            <p:ph type="body" idx="1"/>
          </p:nvPr>
        </p:nvSpPr>
        <p:spPr bwMode="auto">
          <a:xfrm>
            <a:off x="3505200" y="1581150"/>
            <a:ext cx="5181600" cy="2557463"/>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marL="457200" indent="-457200" algn="l">
              <a:buFont typeface="+mj-lt"/>
              <a:buAutoNum type="arabicPeriod"/>
              <a:defRPr/>
            </a:pPr>
            <a:r>
              <a:rPr lang="en-US" altLang="en-US" sz="2400" dirty="0">
                <a:ea typeface="ヒラギノ角ゴ Pro W3" pitchFamily="1" charset="-128"/>
              </a:rPr>
              <a:t>In the text of your document</a:t>
            </a:r>
          </a:p>
          <a:p>
            <a:pPr lvl="1" algn="l">
              <a:defRPr/>
            </a:pPr>
            <a:endParaRPr lang="en-US" altLang="en-US" sz="2000" dirty="0">
              <a:ea typeface="ヒラギノ角ゴ Pro W3" pitchFamily="1" charset="-128"/>
            </a:endParaRPr>
          </a:p>
          <a:p>
            <a:pPr lvl="1" algn="l">
              <a:defRPr/>
            </a:pPr>
            <a:endParaRPr lang="en-US" altLang="en-US" sz="2000" dirty="0">
              <a:ea typeface="ヒラギノ角ゴ Pro W3" pitchFamily="1" charset="-128"/>
            </a:endParaRPr>
          </a:p>
          <a:p>
            <a:pPr marL="457200" indent="-457200" algn="l">
              <a:buFont typeface="+mj-lt"/>
              <a:buAutoNum type="arabicPeriod"/>
              <a:defRPr/>
            </a:pPr>
            <a:r>
              <a:rPr lang="en-US" altLang="en-US" sz="2400" dirty="0">
                <a:ea typeface="ヒラギノ角ゴ Pro W3" pitchFamily="1" charset="-128"/>
              </a:rPr>
              <a:t>In the </a:t>
            </a:r>
            <a:r>
              <a:rPr lang="en-US" altLang="en-US" sz="2400" i="1" dirty="0">
                <a:ea typeface="ヒラギノ角ゴ Pro W3" pitchFamily="1" charset="-128"/>
              </a:rPr>
              <a:t>References</a:t>
            </a:r>
            <a:r>
              <a:rPr lang="en-US" altLang="en-US" sz="2400" dirty="0">
                <a:ea typeface="ヒラギノ角ゴ Pro W3" pitchFamily="1" charset="-128"/>
              </a:rPr>
              <a:t> list at the end of your document</a:t>
            </a:r>
          </a:p>
          <a:p>
            <a:pPr marL="0" indent="0" algn="l" eaLnBrk="1" hangingPunct="1">
              <a:defRPr/>
            </a:pPr>
            <a:endParaRPr lang="en-US" dirty="0">
              <a:ea typeface="+mn-ea"/>
              <a:cs typeface="+mn-cs"/>
            </a:endParaRPr>
          </a:p>
        </p:txBody>
      </p:sp>
      <p:pic>
        <p:nvPicPr>
          <p:cNvPr id="4" name="Picture 2" descr="C:\Users\emilyreed\AppData\Local\Microsoft\Windows\Temporary Internet Files\Content.IE5\L2Z3DU6G\5792046804_d78d6ca475_z[1].jpg">
            <a:extLst>
              <a:ext uri="{FF2B5EF4-FFF2-40B4-BE49-F238E27FC236}">
                <a16:creationId xmlns:a16="http://schemas.microsoft.com/office/drawing/2014/main" id="{9E5DE87C-0595-4650-A605-241586A6B0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181100"/>
            <a:ext cx="2531122" cy="25311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EB8077B-C8C4-42F3-8C70-C280B9B25947}"/>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You MUST cite:</a:t>
            </a:r>
          </a:p>
        </p:txBody>
      </p:sp>
      <p:sp>
        <p:nvSpPr>
          <p:cNvPr id="26627" name="Rectangle 3">
            <a:extLst>
              <a:ext uri="{FF2B5EF4-FFF2-40B4-BE49-F238E27FC236}">
                <a16:creationId xmlns:a16="http://schemas.microsoft.com/office/drawing/2014/main" id="{3F68DBD3-1DD7-4EB2-8854-4D705191DA47}"/>
              </a:ext>
            </a:extLst>
          </p:cNvPr>
          <p:cNvSpPr>
            <a:spLocks noGrp="1" noChangeArrowheads="1"/>
          </p:cNvSpPr>
          <p:nvPr>
            <p:ph type="body" idx="1"/>
          </p:nvPr>
        </p:nvSpPr>
        <p:spPr bwMode="auto">
          <a:xfrm>
            <a:off x="457200" y="1200150"/>
            <a:ext cx="8229600" cy="293846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00050" algn="l">
              <a:buFont typeface="Arial" panose="020B0604020202020204" pitchFamily="34" charset="0"/>
              <a:buChar char="•"/>
              <a:defRPr/>
            </a:pPr>
            <a:r>
              <a:rPr lang="en-US" altLang="en-US" dirty="0">
                <a:ea typeface="ヒラギノ角ゴ Pro W3"/>
                <a:cs typeface="ヒラギノ角ゴ Pro W3"/>
              </a:rPr>
              <a:t>Direct quotes</a:t>
            </a:r>
          </a:p>
          <a:p>
            <a:pPr marL="400050" algn="l">
              <a:buFont typeface="Arial" panose="020B0604020202020204" pitchFamily="34" charset="0"/>
              <a:buChar char="•"/>
              <a:defRPr/>
            </a:pPr>
            <a:r>
              <a:rPr lang="en-US" altLang="en-US" dirty="0">
                <a:ea typeface="ヒラギノ角ゴ Pro W3"/>
                <a:cs typeface="ヒラギノ角ゴ Pro W3"/>
              </a:rPr>
              <a:t>Paraphrases</a:t>
            </a:r>
          </a:p>
          <a:p>
            <a:pPr marL="400050" algn="l">
              <a:buFont typeface="Arial" panose="020B0604020202020204" pitchFamily="34" charset="0"/>
              <a:buChar char="•"/>
              <a:defRPr/>
            </a:pPr>
            <a:r>
              <a:rPr lang="en-US" altLang="en-US" dirty="0">
                <a:ea typeface="ヒラギノ角ゴ Pro W3"/>
                <a:cs typeface="ヒラギノ角ゴ Pro W3"/>
              </a:rPr>
              <a:t>Images/video clips</a:t>
            </a:r>
          </a:p>
          <a:p>
            <a:pPr marL="400050" algn="l">
              <a:buFont typeface="Arial" panose="020B0604020202020204" pitchFamily="34" charset="0"/>
              <a:buChar char="•"/>
              <a:defRPr/>
            </a:pPr>
            <a:r>
              <a:rPr lang="en-US" altLang="en-US" dirty="0">
                <a:ea typeface="ヒラギノ角ゴ Pro W3"/>
                <a:cs typeface="ヒラギノ角ゴ Pro W3"/>
              </a:rPr>
              <a:t>Statistics, Tables, Graphs, etc.</a:t>
            </a:r>
          </a:p>
          <a:p>
            <a:pPr marL="800100" lvl="1" indent="-342900" algn="l">
              <a:buFont typeface="Arial" panose="020B0604020202020204" pitchFamily="34" charset="0"/>
              <a:buChar char="•"/>
              <a:defRPr/>
            </a:pPr>
            <a:endParaRPr lang="en-US" altLang="en-US" dirty="0">
              <a:ea typeface="ヒラギノ角ゴ Pro W3"/>
              <a:cs typeface="ヒラギノ角ゴ Pro W3"/>
            </a:endParaRPr>
          </a:p>
          <a:p>
            <a:pPr marL="57150" indent="0">
              <a:defRPr/>
            </a:pPr>
            <a:r>
              <a:rPr lang="en-US" altLang="en-US" dirty="0">
                <a:ea typeface="ヒラギノ角ゴ Pro W3"/>
                <a:cs typeface="ヒラギノ角ゴ Pro W3"/>
              </a:rPr>
              <a:t>Include:</a:t>
            </a:r>
          </a:p>
          <a:p>
            <a:pPr marL="57150" indent="0">
              <a:defRPr/>
            </a:pPr>
            <a:r>
              <a:rPr lang="en-US" altLang="en-US" dirty="0">
                <a:ea typeface="ヒラギノ角ゴ Pro W3"/>
                <a:cs typeface="ヒラギノ角ゴ Pro W3"/>
              </a:rPr>
              <a:t>(Author’s last name, Year, page or paragraph number)</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F5DA00C-6539-4D2F-8297-D8F349B6E87A}"/>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Examples of Print Sources</a:t>
            </a:r>
          </a:p>
        </p:txBody>
      </p:sp>
      <p:sp>
        <p:nvSpPr>
          <p:cNvPr id="24579" name="Rectangle 3">
            <a:extLst>
              <a:ext uri="{FF2B5EF4-FFF2-40B4-BE49-F238E27FC236}">
                <a16:creationId xmlns:a16="http://schemas.microsoft.com/office/drawing/2014/main" id="{BBC0DF65-FC84-4AA5-A1C0-903F4F17AD36}"/>
              </a:ext>
            </a:extLst>
          </p:cNvPr>
          <p:cNvSpPr>
            <a:spLocks noGrp="1" noChangeArrowheads="1"/>
          </p:cNvSpPr>
          <p:nvPr>
            <p:ph type="body" idx="1"/>
          </p:nvPr>
        </p:nvSpPr>
        <p:spPr bwMode="auto">
          <a:xfrm>
            <a:off x="457200" y="1081088"/>
            <a:ext cx="8229600" cy="2938462"/>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algn="l">
              <a:defRPr/>
            </a:pPr>
            <a:r>
              <a:rPr lang="en-US" altLang="en-US" sz="2400" dirty="0">
                <a:ea typeface="ヒラギノ角ゴ Pro W3" pitchFamily="1" charset="-128"/>
              </a:rPr>
              <a:t>Quote:</a:t>
            </a:r>
          </a:p>
          <a:p>
            <a:pPr lvl="1" algn="l">
              <a:defRPr/>
            </a:pPr>
            <a:r>
              <a:rPr lang="en-US" altLang="en-US" sz="2000" dirty="0">
                <a:ea typeface="ヒラギノ角ゴ Pro W3" pitchFamily="1" charset="-128"/>
              </a:rPr>
              <a:t>“Citing your sources is vital to avoid plagiarism and make your paper more credible” (Jones, 2015, p. 105).</a:t>
            </a:r>
          </a:p>
          <a:p>
            <a:pPr marL="457200" lvl="1" indent="0" algn="l">
              <a:defRPr/>
            </a:pPr>
            <a:endParaRPr lang="en-US" altLang="en-US" sz="2400" dirty="0">
              <a:ea typeface="ヒラギノ角ゴ Pro W3" pitchFamily="1" charset="-128"/>
            </a:endParaRPr>
          </a:p>
          <a:p>
            <a:pPr algn="l">
              <a:defRPr/>
            </a:pPr>
            <a:r>
              <a:rPr lang="en-US" altLang="en-US" sz="2400" dirty="0">
                <a:ea typeface="ヒラギノ角ゴ Pro W3" pitchFamily="1" charset="-128"/>
              </a:rPr>
              <a:t>Quote:</a:t>
            </a:r>
            <a:r>
              <a:rPr lang="en-US" altLang="en-US" sz="2600" dirty="0">
                <a:ea typeface="ヒラギノ角ゴ Pro W3" pitchFamily="1" charset="-128"/>
              </a:rPr>
              <a:t> </a:t>
            </a:r>
          </a:p>
          <a:p>
            <a:pPr lvl="1" algn="l">
              <a:defRPr/>
            </a:pPr>
            <a:r>
              <a:rPr lang="en-US" altLang="en-US" sz="2000" dirty="0">
                <a:ea typeface="ヒラギノ角ゴ Pro W3" pitchFamily="1" charset="-128"/>
              </a:rPr>
              <a:t>According to Jones (2015), “Citing your sources is vital to avoid plagiarism and make your paper more credible” (pp. 105-106).</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37BCC32-362F-4776-B0CB-4E98C69EFF81}"/>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Examples of Web Sources</a:t>
            </a:r>
          </a:p>
        </p:txBody>
      </p:sp>
      <p:sp>
        <p:nvSpPr>
          <p:cNvPr id="32771" name="Rectangle 3">
            <a:extLst>
              <a:ext uri="{FF2B5EF4-FFF2-40B4-BE49-F238E27FC236}">
                <a16:creationId xmlns:a16="http://schemas.microsoft.com/office/drawing/2014/main" id="{6452ED1F-401F-4D03-B3D0-C542BA961EE0}"/>
              </a:ext>
            </a:extLst>
          </p:cNvPr>
          <p:cNvSpPr>
            <a:spLocks noGrp="1" noChangeArrowheads="1"/>
          </p:cNvSpPr>
          <p:nvPr>
            <p:ph type="body" idx="1"/>
          </p:nvPr>
        </p:nvSpPr>
        <p:spPr bwMode="auto">
          <a:xfrm>
            <a:off x="457200" y="1063625"/>
            <a:ext cx="8229600" cy="293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US" altLang="en-US" sz="2400" dirty="0">
                <a:ea typeface="ヒラギノ角ゴ Pro W3"/>
                <a:cs typeface="ヒラギノ角ゴ Pro W3"/>
              </a:rPr>
              <a:t>Quote:</a:t>
            </a:r>
          </a:p>
          <a:p>
            <a:pPr lvl="1" algn="l"/>
            <a:r>
              <a:rPr lang="en-US" altLang="en-US" sz="2000" dirty="0">
                <a:ea typeface="ヒラギノ角ゴ Pro W3"/>
                <a:cs typeface="ヒラギノ角ゴ Pro W3"/>
              </a:rPr>
              <a:t>According to Jones (2015), “Citing your sources is vital to avoid plagiarism and make your paper more credible” (para. 10).</a:t>
            </a:r>
          </a:p>
          <a:p>
            <a:pPr algn="l"/>
            <a:endParaRPr lang="en-US" altLang="en-US" sz="2400" dirty="0">
              <a:ea typeface="ヒラギノ角ゴ Pro W3"/>
              <a:cs typeface="ヒラギノ角ゴ Pro W3"/>
            </a:endParaRPr>
          </a:p>
          <a:p>
            <a:pPr algn="l"/>
            <a:r>
              <a:rPr lang="en-US" altLang="en-US" sz="2400" dirty="0">
                <a:ea typeface="ヒラギノ角ゴ Pro W3"/>
                <a:cs typeface="ヒラギノ角ゴ Pro W3"/>
              </a:rPr>
              <a:t>Paraphrase: </a:t>
            </a:r>
          </a:p>
          <a:p>
            <a:pPr lvl="1" algn="l"/>
            <a:r>
              <a:rPr lang="en-US" altLang="en-US" sz="2000" dirty="0">
                <a:ea typeface="ヒラギノ角ゴ Pro W3"/>
                <a:cs typeface="ヒラギノ角ゴ Pro W3"/>
              </a:rPr>
              <a:t>Not only are you avoiding plagiarism by citing your sources, but it also makes your research more credible (Jones, 2015, para. 10-11).</a:t>
            </a:r>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 2 Column">
  <a:themeElements>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2 Column">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Bullets &amp; Photo">
  <a:themeElements>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Horizontal Reflection">
  <a:themeElements>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Reflection">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Vertical">
  <a:themeElements>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Vertical Reflection">
  <a:themeElements>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Reflection">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ＭＳ Ｐゴシック"/>
        <a:cs typeface=""/>
      </a:majorFont>
      <a:minorFont>
        <a:latin typeface="Gill San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ＭＳ Ｐゴシック"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E228FF44CBC5448EF26EBDA0FB33EE" ma:contentTypeVersion="11" ma:contentTypeDescription="Create a new document." ma:contentTypeScope="" ma:versionID="e236ab3edaf0100f5c35418386e7938a">
  <xsd:schema xmlns:xsd="http://www.w3.org/2001/XMLSchema" xmlns:xs="http://www.w3.org/2001/XMLSchema" xmlns:p="http://schemas.microsoft.com/office/2006/metadata/properties" xmlns:ns2="d4b8a7e6-6d2a-4abd-8f06-6cdc0daebdae" xmlns:ns3="75e25ae6-6156-4ae8-855a-acdaab78b977" targetNamespace="http://schemas.microsoft.com/office/2006/metadata/properties" ma:root="true" ma:fieldsID="cf2e4c618cf847184efc7d9c12d4811a" ns2:_="" ns3:_="">
    <xsd:import namespace="d4b8a7e6-6d2a-4abd-8f06-6cdc0daebdae"/>
    <xsd:import namespace="75e25ae6-6156-4ae8-855a-acdaab78b977"/>
    <xsd:element name="properties">
      <xsd:complexType>
        <xsd:sequence>
          <xsd:element name="documentManagement">
            <xsd:complexType>
              <xsd:all>
                <xsd:element ref="ns2:Link_x0020_to_x0020_EBSCO_x0020_Record"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Tags" minOccurs="0"/>
                <xsd:element ref="ns2:MediaServiceOCR" minOccurs="0"/>
                <xsd:element ref="ns2:Link_x0020_to_x0020_EBSCO_x0020_record0"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a7e6-6d2a-4abd-8f06-6cdc0daebdae" elementFormDefault="qualified">
    <xsd:import namespace="http://schemas.microsoft.com/office/2006/documentManagement/types"/>
    <xsd:import namespace="http://schemas.microsoft.com/office/infopath/2007/PartnerControls"/>
    <xsd:element name="Link_x0020_to_x0020_EBSCO_x0020_Record" ma:index="8" nillable="true" ma:displayName="Link to Article Details" ma:format="Hyperlink" ma:internalName="Link_x0020_to_x0020_EBSCO_x0020_Record">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Link_x0020_to_x0020_EBSCO_x0020_record0" ma:index="16" nillable="true" ma:displayName="Link to EBSCO record" ma:format="Hyperlink" ma:internalName="Link_x0020_to_x0020_EBSCO_x0020_record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e25ae6-6156-4ae8-855a-acdaab78b97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nk_x0020_to_x0020_EBSCO_x0020_Record xmlns="d4b8a7e6-6d2a-4abd-8f06-6cdc0daebdae">
      <Url xsi:nil="true"/>
      <Description xsi:nil="true"/>
    </Link_x0020_to_x0020_EBSCO_x0020_Record>
    <Link_x0020_to_x0020_EBSCO_x0020_record0 xmlns="d4b8a7e6-6d2a-4abd-8f06-6cdc0daebdae">
      <Url xsi:nil="true"/>
      <Description xsi:nil="true"/>
    </Link_x0020_to_x0020_EBSCO_x0020_record0>
  </documentManagement>
</p:properties>
</file>

<file path=customXml/itemProps1.xml><?xml version="1.0" encoding="utf-8"?>
<ds:datastoreItem xmlns:ds="http://schemas.openxmlformats.org/officeDocument/2006/customXml" ds:itemID="{BE65F5A8-4C85-4137-AA4D-DDA4F69215B8}">
  <ds:schemaRefs>
    <ds:schemaRef ds:uri="http://schemas.microsoft.com/sharepoint/v3/contenttype/forms"/>
  </ds:schemaRefs>
</ds:datastoreItem>
</file>

<file path=customXml/itemProps2.xml><?xml version="1.0" encoding="utf-8"?>
<ds:datastoreItem xmlns:ds="http://schemas.openxmlformats.org/officeDocument/2006/customXml" ds:itemID="{050B317D-F0A8-4B81-906C-207A5D544560}"/>
</file>

<file path=customXml/itemProps3.xml><?xml version="1.0" encoding="utf-8"?>
<ds:datastoreItem xmlns:ds="http://schemas.openxmlformats.org/officeDocument/2006/customXml" ds:itemID="{22B7E769-28B1-4F40-85FB-29141C917617}">
  <ds:schemaRefs>
    <ds:schemaRef ds:uri="http://purl.org/dc/terms/"/>
    <ds:schemaRef ds:uri="http://purl.org/dc/dcmitype/"/>
    <ds:schemaRef ds:uri="75e25ae6-6156-4ae8-855a-acdaab78b977"/>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d4b8a7e6-6d2a-4abd-8f06-6cdc0daebda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283</TotalTime>
  <Pages>0</Pages>
  <Words>3125</Words>
  <Characters>0</Characters>
  <Application>Microsoft Office PowerPoint</Application>
  <PresentationFormat>On-screen Show (16:9)</PresentationFormat>
  <Lines>0</Lines>
  <Paragraphs>380</Paragraphs>
  <Slides>45</Slides>
  <Notes>45</Notes>
  <HiddenSlides>0</HiddenSlides>
  <MMClips>0</MMClips>
  <ScaleCrop>false</ScaleCrop>
  <HeadingPairs>
    <vt:vector size="6" baseType="variant">
      <vt:variant>
        <vt:lpstr>Fonts Used</vt:lpstr>
      </vt:variant>
      <vt:variant>
        <vt:i4>4</vt:i4>
      </vt:variant>
      <vt:variant>
        <vt:lpstr>Theme</vt:lpstr>
      </vt:variant>
      <vt:variant>
        <vt:i4>14</vt:i4>
      </vt:variant>
      <vt:variant>
        <vt:lpstr>Slide Titles</vt:lpstr>
      </vt:variant>
      <vt:variant>
        <vt:i4>45</vt:i4>
      </vt:variant>
    </vt:vector>
  </HeadingPairs>
  <TitlesOfParts>
    <vt:vector size="63" baseType="lpstr">
      <vt:lpstr>Arial</vt:lpstr>
      <vt:lpstr>Gill Sans</vt:lpstr>
      <vt:lpstr>Helvetica</vt:lpstr>
      <vt:lpstr>Wingdings</vt:lpstr>
      <vt:lpstr>Title &amp; Subtitle</vt:lpstr>
      <vt:lpstr>Title &amp; Bullets</vt:lpstr>
      <vt:lpstr>Title - Center</vt:lpstr>
      <vt:lpstr>Bullets</vt:lpstr>
      <vt:lpstr>Photo - Horizontal</vt:lpstr>
      <vt:lpstr>Photo - Horizontal Reflection</vt:lpstr>
      <vt:lpstr>Photo - Vertical</vt:lpstr>
      <vt:lpstr>Photo - Vertical Reflection</vt:lpstr>
      <vt:lpstr>Title - Top</vt:lpstr>
      <vt:lpstr>Blank</vt:lpstr>
      <vt:lpstr>Title &amp; Bullets - Left</vt:lpstr>
      <vt:lpstr>Title &amp; Bullets - 2 Column</vt:lpstr>
      <vt:lpstr>Title &amp; Bullets - Right</vt:lpstr>
      <vt:lpstr>Title, Bullets &amp; Photo</vt:lpstr>
      <vt:lpstr>APA Citation and Format</vt:lpstr>
      <vt:lpstr>The Ultimate Resource</vt:lpstr>
      <vt:lpstr>Additional Resources</vt:lpstr>
      <vt:lpstr>Additional Resources</vt:lpstr>
      <vt:lpstr>Additional Resources</vt:lpstr>
      <vt:lpstr>Where to Cite</vt:lpstr>
      <vt:lpstr>You MUST cite:</vt:lpstr>
      <vt:lpstr>Examples of Print Sources</vt:lpstr>
      <vt:lpstr>Examples of Web Sources</vt:lpstr>
      <vt:lpstr>Knowledge Check</vt:lpstr>
      <vt:lpstr>Knowledge Check</vt:lpstr>
      <vt:lpstr>Book Reference</vt:lpstr>
      <vt:lpstr>Book Reference Example</vt:lpstr>
      <vt:lpstr>Knowledge Check</vt:lpstr>
      <vt:lpstr>Knowledge Check</vt:lpstr>
      <vt:lpstr>Knowledge Check</vt:lpstr>
      <vt:lpstr>Knowledge Check</vt:lpstr>
      <vt:lpstr>Knowledge Check</vt:lpstr>
      <vt:lpstr>Knowledge Check</vt:lpstr>
      <vt:lpstr>Journal Reference</vt:lpstr>
      <vt:lpstr>Journal Reference Example</vt:lpstr>
      <vt:lpstr>Knowledge Check</vt:lpstr>
      <vt:lpstr>Knowledge Check</vt:lpstr>
      <vt:lpstr>Knowledge Check</vt:lpstr>
      <vt:lpstr>Knowledge Check</vt:lpstr>
      <vt:lpstr>Knowledge Check</vt:lpstr>
      <vt:lpstr>Knowledge Check</vt:lpstr>
      <vt:lpstr>Knowledge Check</vt:lpstr>
      <vt:lpstr>Knowledge Check</vt:lpstr>
      <vt:lpstr>Web Source Reference</vt:lpstr>
      <vt:lpstr>Web Source Reference Example</vt:lpstr>
      <vt:lpstr>Knowledge Check</vt:lpstr>
      <vt:lpstr>Knowledge Check</vt:lpstr>
      <vt:lpstr>Knowledge Check</vt:lpstr>
      <vt:lpstr>Knowledge Check</vt:lpstr>
      <vt:lpstr>Knowledge Check</vt:lpstr>
      <vt:lpstr>References from Databases</vt:lpstr>
      <vt:lpstr>Downloading a citation isn’t enough!</vt:lpstr>
      <vt:lpstr>PowerPoint Presentation</vt:lpstr>
      <vt:lpstr>APA Formatting</vt:lpstr>
      <vt:lpstr>APA Formatting</vt:lpstr>
      <vt:lpstr>Formatting the References page</vt:lpstr>
      <vt:lpstr>PowerPoint Presentation</vt:lpstr>
      <vt:lpstr>Questions?</vt:lpstr>
      <vt:lpstr>Contact the Library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Emily Reed</dc:creator>
  <cp:keywords/>
  <dc:description/>
  <cp:lastModifiedBy>Emily Reed</cp:lastModifiedBy>
  <cp:revision>52</cp:revision>
  <dcterms:modified xsi:type="dcterms:W3CDTF">2019-06-04T00:13:26Z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0x0101003CE228FF44CBC5448EF26EBDA0FB33EE</vt:lpwstr>
  </property>
  <property fmtid="{D5CDD505-2E9C-101B-9397-08002B2CF9AE}" pid="3" name="AuthorIds_UIVersion_5120">
    <vt:lpwstr>16</vt:lpwstr>
  </property>
</Properties>
</file>